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6" r:id="rId2"/>
    <p:sldId id="311" r:id="rId3"/>
    <p:sldId id="313" r:id="rId4"/>
    <p:sldId id="314" r:id="rId5"/>
    <p:sldId id="306" r:id="rId6"/>
    <p:sldId id="307" r:id="rId7"/>
    <p:sldId id="309" r:id="rId8"/>
    <p:sldId id="257" r:id="rId9"/>
    <p:sldId id="259" r:id="rId10"/>
    <p:sldId id="260" r:id="rId11"/>
    <p:sldId id="261" r:id="rId12"/>
    <p:sldId id="310" r:id="rId13"/>
    <p:sldId id="263" r:id="rId14"/>
    <p:sldId id="264" r:id="rId15"/>
    <p:sldId id="265" r:id="rId16"/>
    <p:sldId id="266" r:id="rId17"/>
    <p:sldId id="317" r:id="rId18"/>
    <p:sldId id="268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5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31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5" r:id="rId55"/>
    <p:sldId id="31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614F75-36A4-4BC8-80F9-598BD0871652}" type="doc">
      <dgm:prSet loTypeId="urn:microsoft.com/office/officeart/2005/8/layout/vList2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MY"/>
        </a:p>
      </dgm:t>
    </dgm:pt>
    <dgm:pt modelId="{A1479896-53D2-4EE2-AED7-04A2369F50D3}">
      <dgm:prSet phldrT="[Text]"/>
      <dgm:spPr/>
      <dgm:t>
        <a:bodyPr/>
        <a:lstStyle/>
        <a:p>
          <a:r>
            <a:rPr lang="en-MY" dirty="0" smtClean="0"/>
            <a:t>Session 1 : Revision </a:t>
          </a:r>
          <a:r>
            <a:rPr lang="en-US" dirty="0" smtClean="0"/>
            <a:t>and Simple Command on Linux</a:t>
          </a:r>
          <a:endParaRPr lang="en-MY" dirty="0"/>
        </a:p>
      </dgm:t>
    </dgm:pt>
    <dgm:pt modelId="{8FADBD79-9D9F-4AC5-A84F-4CE52F5594EA}" type="parTrans" cxnId="{3B789C6D-AC6E-434C-B022-106DD9738C87}">
      <dgm:prSet/>
      <dgm:spPr/>
      <dgm:t>
        <a:bodyPr/>
        <a:lstStyle/>
        <a:p>
          <a:endParaRPr lang="en-MY"/>
        </a:p>
      </dgm:t>
    </dgm:pt>
    <dgm:pt modelId="{CA882875-8AC4-400A-B99F-28D298B7D3F5}" type="sibTrans" cxnId="{3B789C6D-AC6E-434C-B022-106DD9738C87}">
      <dgm:prSet/>
      <dgm:spPr/>
      <dgm:t>
        <a:bodyPr/>
        <a:lstStyle/>
        <a:p>
          <a:endParaRPr lang="en-MY"/>
        </a:p>
      </dgm:t>
    </dgm:pt>
    <dgm:pt modelId="{BDD8FF13-77E6-4E93-992A-B55030F962DE}">
      <dgm:prSet phldrT="[Text]"/>
      <dgm:spPr/>
      <dgm:t>
        <a:bodyPr/>
        <a:lstStyle/>
        <a:p>
          <a:r>
            <a:rPr lang="en-US" dirty="0" smtClean="0"/>
            <a:t>Quick Flashback on Phase 1</a:t>
          </a:r>
          <a:endParaRPr lang="en-MY" dirty="0"/>
        </a:p>
      </dgm:t>
    </dgm:pt>
    <dgm:pt modelId="{A1B0D142-C8EF-444D-9A95-D03FF578048B}" type="parTrans" cxnId="{9D98E70D-31E5-4ED4-B4A0-8FA17FE9A492}">
      <dgm:prSet/>
      <dgm:spPr/>
      <dgm:t>
        <a:bodyPr/>
        <a:lstStyle/>
        <a:p>
          <a:endParaRPr lang="en-MY"/>
        </a:p>
      </dgm:t>
    </dgm:pt>
    <dgm:pt modelId="{C5744777-7AFA-4E32-B92A-B44B9C0AAF27}" type="sibTrans" cxnId="{9D98E70D-31E5-4ED4-B4A0-8FA17FE9A492}">
      <dgm:prSet/>
      <dgm:spPr/>
      <dgm:t>
        <a:bodyPr/>
        <a:lstStyle/>
        <a:p>
          <a:endParaRPr lang="en-MY"/>
        </a:p>
      </dgm:t>
    </dgm:pt>
    <dgm:pt modelId="{2C91D31F-46B3-4B69-B5D7-FA38FA02BCDF}">
      <dgm:prSet phldrT="[Text]"/>
      <dgm:spPr/>
      <dgm:t>
        <a:bodyPr/>
        <a:lstStyle/>
        <a:p>
          <a:r>
            <a:rPr lang="en-MY" dirty="0" smtClean="0"/>
            <a:t>Session 3: </a:t>
          </a:r>
          <a:r>
            <a:rPr lang="en-US" dirty="0" smtClean="0"/>
            <a:t>Python and ROS</a:t>
          </a:r>
          <a:endParaRPr lang="en-MY" dirty="0"/>
        </a:p>
      </dgm:t>
    </dgm:pt>
    <dgm:pt modelId="{1419BE6A-D74A-4022-842D-0E7BEBB15824}" type="parTrans" cxnId="{6EC9D960-BCEE-4BE9-8BC1-FB8D92FE6F56}">
      <dgm:prSet/>
      <dgm:spPr/>
      <dgm:t>
        <a:bodyPr/>
        <a:lstStyle/>
        <a:p>
          <a:endParaRPr lang="en-MY"/>
        </a:p>
      </dgm:t>
    </dgm:pt>
    <dgm:pt modelId="{7394CF05-3C17-4949-98E0-093F268C559D}" type="sibTrans" cxnId="{6EC9D960-BCEE-4BE9-8BC1-FB8D92FE6F56}">
      <dgm:prSet/>
      <dgm:spPr/>
      <dgm:t>
        <a:bodyPr/>
        <a:lstStyle/>
        <a:p>
          <a:endParaRPr lang="en-MY"/>
        </a:p>
      </dgm:t>
    </dgm:pt>
    <dgm:pt modelId="{9A9CFFB0-E204-47FF-AD8D-98D409C61C04}">
      <dgm:prSet/>
      <dgm:spPr/>
      <dgm:t>
        <a:bodyPr/>
        <a:lstStyle/>
        <a:p>
          <a:r>
            <a:rPr lang="en-US" dirty="0" smtClean="0"/>
            <a:t>Task Given, Creating package, workspace</a:t>
          </a:r>
          <a:endParaRPr lang="en-US" dirty="0"/>
        </a:p>
      </dgm:t>
    </dgm:pt>
    <dgm:pt modelId="{A0647A85-ECB3-46D0-AAC2-B95BC8CFFEA6}" type="parTrans" cxnId="{327B62AE-8A5F-4D2C-9A4D-0A00B70455AA}">
      <dgm:prSet/>
      <dgm:spPr/>
      <dgm:t>
        <a:bodyPr/>
        <a:lstStyle/>
        <a:p>
          <a:endParaRPr lang="en-MY"/>
        </a:p>
      </dgm:t>
    </dgm:pt>
    <dgm:pt modelId="{4FEACDDB-0C63-4D41-9783-39C6CF1F1677}" type="sibTrans" cxnId="{327B62AE-8A5F-4D2C-9A4D-0A00B70455AA}">
      <dgm:prSet/>
      <dgm:spPr/>
      <dgm:t>
        <a:bodyPr/>
        <a:lstStyle/>
        <a:p>
          <a:endParaRPr lang="en-MY"/>
        </a:p>
      </dgm:t>
    </dgm:pt>
    <dgm:pt modelId="{11F175C5-78BE-4FEE-9865-2A2C7C67E787}">
      <dgm:prSet/>
      <dgm:spPr/>
      <dgm:t>
        <a:bodyPr/>
        <a:lstStyle/>
        <a:p>
          <a:r>
            <a:rPr lang="en-US" dirty="0" smtClean="0"/>
            <a:t>Introduce some useful command in Linux</a:t>
          </a:r>
          <a:endParaRPr lang="en-US" dirty="0"/>
        </a:p>
      </dgm:t>
    </dgm:pt>
    <dgm:pt modelId="{5151B22A-A2F2-4E14-8A90-2BCEC4B1399E}" type="parTrans" cxnId="{BE22D833-EECA-477D-9472-B5FBB1E22786}">
      <dgm:prSet/>
      <dgm:spPr/>
      <dgm:t>
        <a:bodyPr/>
        <a:lstStyle/>
        <a:p>
          <a:endParaRPr lang="en-MY"/>
        </a:p>
      </dgm:t>
    </dgm:pt>
    <dgm:pt modelId="{0BE495F8-ED4B-469F-A6E6-2E9CDC0E3E3A}" type="sibTrans" cxnId="{BE22D833-EECA-477D-9472-B5FBB1E22786}">
      <dgm:prSet/>
      <dgm:spPr/>
      <dgm:t>
        <a:bodyPr/>
        <a:lstStyle/>
        <a:p>
          <a:endParaRPr lang="en-MY"/>
        </a:p>
      </dgm:t>
    </dgm:pt>
    <dgm:pt modelId="{159CB977-E27C-48FC-8D4F-968FB57D459E}">
      <dgm:prSet phldrT="[Text]"/>
      <dgm:spPr/>
      <dgm:t>
        <a:bodyPr/>
        <a:lstStyle/>
        <a:p>
          <a:r>
            <a:rPr lang="en-US" dirty="0" smtClean="0"/>
            <a:t>Learn how to start the master node in ROS</a:t>
          </a:r>
          <a:endParaRPr lang="en-MY" dirty="0"/>
        </a:p>
      </dgm:t>
    </dgm:pt>
    <dgm:pt modelId="{394F1239-67CE-4357-9038-FF7448927A84}" type="parTrans" cxnId="{AEAAE8DD-45D4-485F-B09C-07E27D00360A}">
      <dgm:prSet/>
      <dgm:spPr/>
      <dgm:t>
        <a:bodyPr/>
        <a:lstStyle/>
        <a:p>
          <a:endParaRPr lang="en-MY"/>
        </a:p>
      </dgm:t>
    </dgm:pt>
    <dgm:pt modelId="{68CE8D0C-C059-4C01-8B71-DEB8AAC875BB}" type="sibTrans" cxnId="{AEAAE8DD-45D4-485F-B09C-07E27D00360A}">
      <dgm:prSet/>
      <dgm:spPr/>
      <dgm:t>
        <a:bodyPr/>
        <a:lstStyle/>
        <a:p>
          <a:endParaRPr lang="en-MY"/>
        </a:p>
      </dgm:t>
    </dgm:pt>
    <dgm:pt modelId="{744D837F-6562-408C-82A3-32BD5811297A}">
      <dgm:prSet/>
      <dgm:spPr/>
      <dgm:t>
        <a:bodyPr/>
        <a:lstStyle/>
        <a:p>
          <a:r>
            <a:rPr lang="en-US" dirty="0" smtClean="0"/>
            <a:t>Connect Raspberry Pi on </a:t>
          </a:r>
          <a:r>
            <a:rPr lang="en-US" dirty="0" err="1" smtClean="0"/>
            <a:t>turtlebot</a:t>
          </a:r>
          <a:r>
            <a:rPr lang="en-US" dirty="0" smtClean="0"/>
            <a:t> to laptop via </a:t>
          </a:r>
          <a:r>
            <a:rPr lang="en-US" dirty="0" err="1" smtClean="0"/>
            <a:t>wifi</a:t>
          </a:r>
          <a:endParaRPr lang="en-US" dirty="0"/>
        </a:p>
      </dgm:t>
    </dgm:pt>
    <dgm:pt modelId="{096F6EBE-5012-4E32-8FF7-7ACF32DDBFEE}" type="parTrans" cxnId="{FD09E93C-4A4F-45BA-8ACA-C3EAD8709D63}">
      <dgm:prSet/>
      <dgm:spPr/>
      <dgm:t>
        <a:bodyPr/>
        <a:lstStyle/>
        <a:p>
          <a:endParaRPr lang="en-MY"/>
        </a:p>
      </dgm:t>
    </dgm:pt>
    <dgm:pt modelId="{FCAC43CB-CEA0-4ED3-91A0-31561695EE76}" type="sibTrans" cxnId="{FD09E93C-4A4F-45BA-8ACA-C3EAD8709D63}">
      <dgm:prSet/>
      <dgm:spPr/>
      <dgm:t>
        <a:bodyPr/>
        <a:lstStyle/>
        <a:p>
          <a:endParaRPr lang="en-MY"/>
        </a:p>
      </dgm:t>
    </dgm:pt>
    <dgm:pt modelId="{0E299666-D057-4788-AB37-7197F9C23D56}">
      <dgm:prSet/>
      <dgm:spPr/>
      <dgm:t>
        <a:bodyPr/>
        <a:lstStyle/>
        <a:p>
          <a:r>
            <a:rPr lang="en-US" dirty="0" smtClean="0"/>
            <a:t>Configure workspace in </a:t>
          </a:r>
          <a:r>
            <a:rPr lang="en-US" dirty="0" err="1" smtClean="0"/>
            <a:t>bashrc</a:t>
          </a:r>
          <a:endParaRPr lang="en-US" dirty="0"/>
        </a:p>
      </dgm:t>
    </dgm:pt>
    <dgm:pt modelId="{EC9E215F-C78E-4774-809A-09927968BAA2}" type="parTrans" cxnId="{66EF4295-D119-44D1-9025-2B7E2BEBE7B5}">
      <dgm:prSet/>
      <dgm:spPr/>
      <dgm:t>
        <a:bodyPr/>
        <a:lstStyle/>
        <a:p>
          <a:endParaRPr lang="en-MY"/>
        </a:p>
      </dgm:t>
    </dgm:pt>
    <dgm:pt modelId="{4614B516-175E-4A1F-B455-B8DAAB37F60C}" type="sibTrans" cxnId="{66EF4295-D119-44D1-9025-2B7E2BEBE7B5}">
      <dgm:prSet/>
      <dgm:spPr/>
      <dgm:t>
        <a:bodyPr/>
        <a:lstStyle/>
        <a:p>
          <a:endParaRPr lang="en-MY"/>
        </a:p>
      </dgm:t>
    </dgm:pt>
    <dgm:pt modelId="{0E5FF929-4879-4A7A-BC91-B04544A464BF}">
      <dgm:prSet/>
      <dgm:spPr/>
      <dgm:t>
        <a:bodyPr/>
        <a:lstStyle/>
        <a:p>
          <a:r>
            <a:rPr lang="en-US" smtClean="0"/>
            <a:t>Introduction to rostopic</a:t>
          </a:r>
          <a:endParaRPr lang="en-US" dirty="0"/>
        </a:p>
      </dgm:t>
    </dgm:pt>
    <dgm:pt modelId="{3503C93A-E633-4BDA-A093-790D7C5DDA44}" type="parTrans" cxnId="{5CB9046D-C79A-41CB-8541-8EAABC7997B7}">
      <dgm:prSet/>
      <dgm:spPr/>
      <dgm:t>
        <a:bodyPr/>
        <a:lstStyle/>
        <a:p>
          <a:endParaRPr lang="en-MY"/>
        </a:p>
      </dgm:t>
    </dgm:pt>
    <dgm:pt modelId="{7B24E9B1-1E16-40E8-93AD-D2854EFDCB51}" type="sibTrans" cxnId="{5CB9046D-C79A-41CB-8541-8EAABC7997B7}">
      <dgm:prSet/>
      <dgm:spPr/>
      <dgm:t>
        <a:bodyPr/>
        <a:lstStyle/>
        <a:p>
          <a:endParaRPr lang="en-MY"/>
        </a:p>
      </dgm:t>
    </dgm:pt>
    <dgm:pt modelId="{9BAB9E6A-6C51-4DDD-A439-309D35E07E3E}">
      <dgm:prSet phldrT="[Text]"/>
      <dgm:spPr/>
      <dgm:t>
        <a:bodyPr/>
        <a:lstStyle/>
        <a:p>
          <a:r>
            <a:rPr lang="en-MY" dirty="0" smtClean="0"/>
            <a:t>Session 2: </a:t>
          </a:r>
          <a:r>
            <a:rPr lang="en-US" dirty="0" smtClean="0"/>
            <a:t>Introduction to Python</a:t>
          </a:r>
          <a:endParaRPr lang="en-MY" dirty="0"/>
        </a:p>
      </dgm:t>
    </dgm:pt>
    <dgm:pt modelId="{C43813F7-3FE7-481A-B222-1082D03426C5}" type="parTrans" cxnId="{74824069-FD6B-43D2-AF62-5758398AB186}">
      <dgm:prSet/>
      <dgm:spPr/>
      <dgm:t>
        <a:bodyPr/>
        <a:lstStyle/>
        <a:p>
          <a:endParaRPr lang="en-MY"/>
        </a:p>
      </dgm:t>
    </dgm:pt>
    <dgm:pt modelId="{D7147DE9-95D3-4A9F-92FE-25BE7C5221AA}" type="sibTrans" cxnId="{74824069-FD6B-43D2-AF62-5758398AB186}">
      <dgm:prSet/>
      <dgm:spPr/>
      <dgm:t>
        <a:bodyPr/>
        <a:lstStyle/>
        <a:p>
          <a:endParaRPr lang="en-MY"/>
        </a:p>
      </dgm:t>
    </dgm:pt>
    <dgm:pt modelId="{E376EBAC-9903-45AB-A36F-69F47564EC71}">
      <dgm:prSet phldrT="[Text]"/>
      <dgm:spPr/>
      <dgm:t>
        <a:bodyPr/>
        <a:lstStyle/>
        <a:p>
          <a:r>
            <a:rPr lang="en-US" dirty="0" smtClean="0"/>
            <a:t>Learn the basic of python </a:t>
          </a:r>
          <a:endParaRPr lang="en-MY" dirty="0"/>
        </a:p>
      </dgm:t>
    </dgm:pt>
    <dgm:pt modelId="{91A72321-5029-49AF-838B-662C8E28E2E7}" type="parTrans" cxnId="{F4768DAA-CE5C-47B0-8CE3-A3BF83067943}">
      <dgm:prSet/>
      <dgm:spPr/>
      <dgm:t>
        <a:bodyPr/>
        <a:lstStyle/>
        <a:p>
          <a:endParaRPr lang="en-MY"/>
        </a:p>
      </dgm:t>
    </dgm:pt>
    <dgm:pt modelId="{AF5270D4-779D-494A-B9EC-4786D3DC2F5F}" type="sibTrans" cxnId="{F4768DAA-CE5C-47B0-8CE3-A3BF83067943}">
      <dgm:prSet/>
      <dgm:spPr/>
      <dgm:t>
        <a:bodyPr/>
        <a:lstStyle/>
        <a:p>
          <a:endParaRPr lang="en-MY"/>
        </a:p>
      </dgm:t>
    </dgm:pt>
    <dgm:pt modelId="{E4CCB2E0-B784-4C91-9B85-7CED4FB0A24A}">
      <dgm:prSet/>
      <dgm:spPr/>
      <dgm:t>
        <a:bodyPr/>
        <a:lstStyle/>
        <a:p>
          <a:r>
            <a:rPr lang="en-US" dirty="0" smtClean="0"/>
            <a:t>Some exercises to test programming skills</a:t>
          </a:r>
          <a:endParaRPr lang="en-US" dirty="0"/>
        </a:p>
      </dgm:t>
    </dgm:pt>
    <dgm:pt modelId="{44C113EC-0B3C-4A62-A0B7-1A2E994709ED}" type="parTrans" cxnId="{3FE428A0-B337-4FA4-A1E5-E0EB9F6E93A9}">
      <dgm:prSet/>
      <dgm:spPr/>
      <dgm:t>
        <a:bodyPr/>
        <a:lstStyle/>
        <a:p>
          <a:endParaRPr lang="en-MY"/>
        </a:p>
      </dgm:t>
    </dgm:pt>
    <dgm:pt modelId="{2138D7FE-4FE6-450E-BA50-1EF2437B2539}" type="sibTrans" cxnId="{3FE428A0-B337-4FA4-A1E5-E0EB9F6E93A9}">
      <dgm:prSet/>
      <dgm:spPr/>
      <dgm:t>
        <a:bodyPr/>
        <a:lstStyle/>
        <a:p>
          <a:endParaRPr lang="en-MY"/>
        </a:p>
      </dgm:t>
    </dgm:pt>
    <dgm:pt modelId="{8F144B70-10A0-4E82-8A7C-346AB33719BC}" type="pres">
      <dgm:prSet presAssocID="{EA614F75-36A4-4BC8-80F9-598BD08716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C54CDBD-1EC5-426E-A168-AE860BA56C18}" type="pres">
      <dgm:prSet presAssocID="{A1479896-53D2-4EE2-AED7-04A2369F50D3}" presName="parentText" presStyleLbl="node1" presStyleIdx="0" presStyleCnt="3" custLinFactNeighborX="24154" custLinFactNeighborY="-90141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27501BB4-FB70-4A9B-BA8C-16C5BB8133F7}" type="pres">
      <dgm:prSet presAssocID="{A1479896-53D2-4EE2-AED7-04A2369F50D3}" presName="childText" presStyleLbl="revTx" presStyleIdx="0" presStyleCnt="3" custLinFactNeighborX="379" custLinFactNeighborY="-39690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38D62074-05A3-4A5E-9C32-8772AF43395B}" type="pres">
      <dgm:prSet presAssocID="{9BAB9E6A-6C51-4DDD-A439-309D35E07E3E}" presName="parentText" presStyleLbl="node1" presStyleIdx="1" presStyleCnt="3" custLinFactNeighborX="126" custLinFactNeighborY="-30935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965142C-5FEE-4AF8-8356-A012BAFD4EE4}" type="pres">
      <dgm:prSet presAssocID="{9BAB9E6A-6C51-4DDD-A439-309D35E07E3E}" presName="childText" presStyleLbl="revTx" presStyleIdx="1" presStyleCnt="3" custLinFactNeighborX="126" custLinFactNeighborY="-27750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81568FF-D920-42B9-BBC8-37FE0D71FA0E}" type="pres">
      <dgm:prSet presAssocID="{2C91D31F-46B3-4B69-B5D7-FA38FA02BCDF}" presName="parentText" presStyleLbl="node1" presStyleIdx="2" presStyleCnt="3" custLinFactNeighborX="253" custLinFactNeighborY="-9806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F3EF978C-C5CA-48FE-A605-0416BAC6895F}" type="pres">
      <dgm:prSet presAssocID="{2C91D31F-46B3-4B69-B5D7-FA38FA02BCDF}" presName="childText" presStyleLbl="revTx" presStyleIdx="2" presStyleCnt="3" custLinFactNeighborY="-19436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027AC029-8513-4F03-9508-37922378BCD1}" type="presOf" srcId="{A1479896-53D2-4EE2-AED7-04A2369F50D3}" destId="{8C54CDBD-1EC5-426E-A168-AE860BA56C18}" srcOrd="0" destOrd="0" presId="urn:microsoft.com/office/officeart/2005/8/layout/vList2"/>
    <dgm:cxn modelId="{5ED05506-46BB-4DDF-8F01-3B269856DF81}" type="presOf" srcId="{0E299666-D057-4788-AB37-7197F9C23D56}" destId="{F3EF978C-C5CA-48FE-A605-0416BAC6895F}" srcOrd="0" destOrd="2" presId="urn:microsoft.com/office/officeart/2005/8/layout/vList2"/>
    <dgm:cxn modelId="{5F998E60-6351-40B7-937A-E9D3C64FCF35}" type="presOf" srcId="{9BAB9E6A-6C51-4DDD-A439-309D35E07E3E}" destId="{38D62074-05A3-4A5E-9C32-8772AF43395B}" srcOrd="0" destOrd="0" presId="urn:microsoft.com/office/officeart/2005/8/layout/vList2"/>
    <dgm:cxn modelId="{987BC02D-9EBB-478C-AF31-67A00E8D1F99}" type="presOf" srcId="{BDD8FF13-77E6-4E93-992A-B55030F962DE}" destId="{27501BB4-FB70-4A9B-BA8C-16C5BB8133F7}" srcOrd="0" destOrd="0" presId="urn:microsoft.com/office/officeart/2005/8/layout/vList2"/>
    <dgm:cxn modelId="{F8B7F6FC-DD93-4845-A49E-1A800DED255E}" type="presOf" srcId="{E376EBAC-9903-45AB-A36F-69F47564EC71}" destId="{9965142C-5FEE-4AF8-8356-A012BAFD4EE4}" srcOrd="0" destOrd="0" presId="urn:microsoft.com/office/officeart/2005/8/layout/vList2"/>
    <dgm:cxn modelId="{FD09E93C-4A4F-45BA-8ACA-C3EAD8709D63}" srcId="{2C91D31F-46B3-4B69-B5D7-FA38FA02BCDF}" destId="{744D837F-6562-408C-82A3-32BD5811297A}" srcOrd="1" destOrd="0" parTransId="{096F6EBE-5012-4E32-8FF7-7ACF32DDBFEE}" sibTransId="{FCAC43CB-CEA0-4ED3-91A0-31561695EE76}"/>
    <dgm:cxn modelId="{3FE428A0-B337-4FA4-A1E5-E0EB9F6E93A9}" srcId="{9BAB9E6A-6C51-4DDD-A439-309D35E07E3E}" destId="{E4CCB2E0-B784-4C91-9B85-7CED4FB0A24A}" srcOrd="1" destOrd="0" parTransId="{44C113EC-0B3C-4A62-A0B7-1A2E994709ED}" sibTransId="{2138D7FE-4FE6-450E-BA50-1EF2437B2539}"/>
    <dgm:cxn modelId="{6EC9D960-BCEE-4BE9-8BC1-FB8D92FE6F56}" srcId="{EA614F75-36A4-4BC8-80F9-598BD0871652}" destId="{2C91D31F-46B3-4B69-B5D7-FA38FA02BCDF}" srcOrd="2" destOrd="0" parTransId="{1419BE6A-D74A-4022-842D-0E7BEBB15824}" sibTransId="{7394CF05-3C17-4949-98E0-093F268C559D}"/>
    <dgm:cxn modelId="{40A21B6A-045C-407E-8E19-F8EAB1CFC3DD}" type="presOf" srcId="{EA614F75-36A4-4BC8-80F9-598BD0871652}" destId="{8F144B70-10A0-4E82-8A7C-346AB33719BC}" srcOrd="0" destOrd="0" presId="urn:microsoft.com/office/officeart/2005/8/layout/vList2"/>
    <dgm:cxn modelId="{5CB9046D-C79A-41CB-8541-8EAABC7997B7}" srcId="{2C91D31F-46B3-4B69-B5D7-FA38FA02BCDF}" destId="{0E5FF929-4879-4A7A-BC91-B04544A464BF}" srcOrd="3" destOrd="0" parTransId="{3503C93A-E633-4BDA-A093-790D7C5DDA44}" sibTransId="{7B24E9B1-1E16-40E8-93AD-D2854EFDCB51}"/>
    <dgm:cxn modelId="{0E7D5DA1-338C-4609-8AD2-F95EA8011987}" type="presOf" srcId="{2C91D31F-46B3-4B69-B5D7-FA38FA02BCDF}" destId="{881568FF-D920-42B9-BBC8-37FE0D71FA0E}" srcOrd="0" destOrd="0" presId="urn:microsoft.com/office/officeart/2005/8/layout/vList2"/>
    <dgm:cxn modelId="{3B789C6D-AC6E-434C-B022-106DD9738C87}" srcId="{EA614F75-36A4-4BC8-80F9-598BD0871652}" destId="{A1479896-53D2-4EE2-AED7-04A2369F50D3}" srcOrd="0" destOrd="0" parTransId="{8FADBD79-9D9F-4AC5-A84F-4CE52F5594EA}" sibTransId="{CA882875-8AC4-400A-B99F-28D298B7D3F5}"/>
    <dgm:cxn modelId="{08C5FF41-92E1-4B42-870C-33A4D1D026DC}" type="presOf" srcId="{E4CCB2E0-B784-4C91-9B85-7CED4FB0A24A}" destId="{9965142C-5FEE-4AF8-8356-A012BAFD4EE4}" srcOrd="0" destOrd="1" presId="urn:microsoft.com/office/officeart/2005/8/layout/vList2"/>
    <dgm:cxn modelId="{1399BFC9-6651-4A54-BD5C-793BA0406245}" type="presOf" srcId="{11F175C5-78BE-4FEE-9865-2A2C7C67E787}" destId="{27501BB4-FB70-4A9B-BA8C-16C5BB8133F7}" srcOrd="0" destOrd="2" presId="urn:microsoft.com/office/officeart/2005/8/layout/vList2"/>
    <dgm:cxn modelId="{9D98E70D-31E5-4ED4-B4A0-8FA17FE9A492}" srcId="{A1479896-53D2-4EE2-AED7-04A2369F50D3}" destId="{BDD8FF13-77E6-4E93-992A-B55030F962DE}" srcOrd="0" destOrd="0" parTransId="{A1B0D142-C8EF-444D-9A95-D03FF578048B}" sibTransId="{C5744777-7AFA-4E32-B92A-B44B9C0AAF27}"/>
    <dgm:cxn modelId="{327B62AE-8A5F-4D2C-9A4D-0A00B70455AA}" srcId="{A1479896-53D2-4EE2-AED7-04A2369F50D3}" destId="{9A9CFFB0-E204-47FF-AD8D-98D409C61C04}" srcOrd="1" destOrd="0" parTransId="{A0647A85-ECB3-46D0-AAC2-B95BC8CFFEA6}" sibTransId="{4FEACDDB-0C63-4D41-9783-39C6CF1F1677}"/>
    <dgm:cxn modelId="{66EF4295-D119-44D1-9025-2B7E2BEBE7B5}" srcId="{2C91D31F-46B3-4B69-B5D7-FA38FA02BCDF}" destId="{0E299666-D057-4788-AB37-7197F9C23D56}" srcOrd="2" destOrd="0" parTransId="{EC9E215F-C78E-4774-809A-09927968BAA2}" sibTransId="{4614B516-175E-4A1F-B455-B8DAAB37F60C}"/>
    <dgm:cxn modelId="{5296603E-D431-4D1C-9B1D-ECD93CEFA2CC}" type="presOf" srcId="{9A9CFFB0-E204-47FF-AD8D-98D409C61C04}" destId="{27501BB4-FB70-4A9B-BA8C-16C5BB8133F7}" srcOrd="0" destOrd="1" presId="urn:microsoft.com/office/officeart/2005/8/layout/vList2"/>
    <dgm:cxn modelId="{5A0F4C43-507A-484B-8428-B37B85CB5CE5}" type="presOf" srcId="{0E5FF929-4879-4A7A-BC91-B04544A464BF}" destId="{F3EF978C-C5CA-48FE-A605-0416BAC6895F}" srcOrd="0" destOrd="3" presId="urn:microsoft.com/office/officeart/2005/8/layout/vList2"/>
    <dgm:cxn modelId="{AEAAE8DD-45D4-485F-B09C-07E27D00360A}" srcId="{2C91D31F-46B3-4B69-B5D7-FA38FA02BCDF}" destId="{159CB977-E27C-48FC-8D4F-968FB57D459E}" srcOrd="0" destOrd="0" parTransId="{394F1239-67CE-4357-9038-FF7448927A84}" sibTransId="{68CE8D0C-C059-4C01-8B71-DEB8AAC875BB}"/>
    <dgm:cxn modelId="{05971AFF-F370-4C5E-8FF3-A398DEEDF168}" type="presOf" srcId="{744D837F-6562-408C-82A3-32BD5811297A}" destId="{F3EF978C-C5CA-48FE-A605-0416BAC6895F}" srcOrd="0" destOrd="1" presId="urn:microsoft.com/office/officeart/2005/8/layout/vList2"/>
    <dgm:cxn modelId="{5AACBD3B-91C8-4E8D-BD8F-0720F4973811}" type="presOf" srcId="{159CB977-E27C-48FC-8D4F-968FB57D459E}" destId="{F3EF978C-C5CA-48FE-A605-0416BAC6895F}" srcOrd="0" destOrd="0" presId="urn:microsoft.com/office/officeart/2005/8/layout/vList2"/>
    <dgm:cxn modelId="{BE22D833-EECA-477D-9472-B5FBB1E22786}" srcId="{A1479896-53D2-4EE2-AED7-04A2369F50D3}" destId="{11F175C5-78BE-4FEE-9865-2A2C7C67E787}" srcOrd="2" destOrd="0" parTransId="{5151B22A-A2F2-4E14-8A90-2BCEC4B1399E}" sibTransId="{0BE495F8-ED4B-469F-A6E6-2E9CDC0E3E3A}"/>
    <dgm:cxn modelId="{74824069-FD6B-43D2-AF62-5758398AB186}" srcId="{EA614F75-36A4-4BC8-80F9-598BD0871652}" destId="{9BAB9E6A-6C51-4DDD-A439-309D35E07E3E}" srcOrd="1" destOrd="0" parTransId="{C43813F7-3FE7-481A-B222-1082D03426C5}" sibTransId="{D7147DE9-95D3-4A9F-92FE-25BE7C5221AA}"/>
    <dgm:cxn modelId="{F4768DAA-CE5C-47B0-8CE3-A3BF83067943}" srcId="{9BAB9E6A-6C51-4DDD-A439-309D35E07E3E}" destId="{E376EBAC-9903-45AB-A36F-69F47564EC71}" srcOrd="0" destOrd="0" parTransId="{91A72321-5029-49AF-838B-662C8E28E2E7}" sibTransId="{AF5270D4-779D-494A-B9EC-4786D3DC2F5F}"/>
    <dgm:cxn modelId="{CEF4A082-5334-4FFC-89C0-D9BBEA5C60B8}" type="presParOf" srcId="{8F144B70-10A0-4E82-8A7C-346AB33719BC}" destId="{8C54CDBD-1EC5-426E-A168-AE860BA56C18}" srcOrd="0" destOrd="0" presId="urn:microsoft.com/office/officeart/2005/8/layout/vList2"/>
    <dgm:cxn modelId="{97CC1061-4A70-4338-BF96-4F4F204CC277}" type="presParOf" srcId="{8F144B70-10A0-4E82-8A7C-346AB33719BC}" destId="{27501BB4-FB70-4A9B-BA8C-16C5BB8133F7}" srcOrd="1" destOrd="0" presId="urn:microsoft.com/office/officeart/2005/8/layout/vList2"/>
    <dgm:cxn modelId="{6E81EEFF-A7DA-4231-8D93-E3957367D775}" type="presParOf" srcId="{8F144B70-10A0-4E82-8A7C-346AB33719BC}" destId="{38D62074-05A3-4A5E-9C32-8772AF43395B}" srcOrd="2" destOrd="0" presId="urn:microsoft.com/office/officeart/2005/8/layout/vList2"/>
    <dgm:cxn modelId="{8049D71B-13B9-4208-95BE-A562BDB499FC}" type="presParOf" srcId="{8F144B70-10A0-4E82-8A7C-346AB33719BC}" destId="{9965142C-5FEE-4AF8-8356-A012BAFD4EE4}" srcOrd="3" destOrd="0" presId="urn:microsoft.com/office/officeart/2005/8/layout/vList2"/>
    <dgm:cxn modelId="{047E02B4-F5F8-4AD1-A273-FAE66F437CA7}" type="presParOf" srcId="{8F144B70-10A0-4E82-8A7C-346AB33719BC}" destId="{881568FF-D920-42B9-BBC8-37FE0D71FA0E}" srcOrd="4" destOrd="0" presId="urn:microsoft.com/office/officeart/2005/8/layout/vList2"/>
    <dgm:cxn modelId="{B0038F80-65AD-47FE-BF9B-4CA4F989DA87}" type="presParOf" srcId="{8F144B70-10A0-4E82-8A7C-346AB33719BC}" destId="{F3EF978C-C5CA-48FE-A605-0416BAC6895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614F75-36A4-4BC8-80F9-598BD0871652}" type="doc">
      <dgm:prSet loTypeId="urn:microsoft.com/office/officeart/2005/8/layout/vList2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MY"/>
        </a:p>
      </dgm:t>
    </dgm:pt>
    <dgm:pt modelId="{A1479896-53D2-4EE2-AED7-04A2369F50D3}">
      <dgm:prSet phldrT="[Text]"/>
      <dgm:spPr/>
      <dgm:t>
        <a:bodyPr/>
        <a:lstStyle/>
        <a:p>
          <a:r>
            <a:rPr lang="en-MY" dirty="0" smtClean="0"/>
            <a:t>Session 4: Continue on </a:t>
          </a:r>
          <a:r>
            <a:rPr lang="en-MY" smtClean="0"/>
            <a:t>ROS topic</a:t>
          </a:r>
          <a:endParaRPr lang="en-MY" dirty="0"/>
        </a:p>
      </dgm:t>
    </dgm:pt>
    <dgm:pt modelId="{8FADBD79-9D9F-4AC5-A84F-4CE52F5594EA}" type="parTrans" cxnId="{3B789C6D-AC6E-434C-B022-106DD9738C87}">
      <dgm:prSet/>
      <dgm:spPr/>
      <dgm:t>
        <a:bodyPr/>
        <a:lstStyle/>
        <a:p>
          <a:endParaRPr lang="en-MY"/>
        </a:p>
      </dgm:t>
    </dgm:pt>
    <dgm:pt modelId="{CA882875-8AC4-400A-B99F-28D298B7D3F5}" type="sibTrans" cxnId="{3B789C6D-AC6E-434C-B022-106DD9738C87}">
      <dgm:prSet/>
      <dgm:spPr/>
      <dgm:t>
        <a:bodyPr/>
        <a:lstStyle/>
        <a:p>
          <a:endParaRPr lang="en-MY"/>
        </a:p>
      </dgm:t>
    </dgm:pt>
    <dgm:pt modelId="{BDD8FF13-77E6-4E93-992A-B55030F962DE}">
      <dgm:prSet phldrT="[Text]"/>
      <dgm:spPr/>
      <dgm:t>
        <a:bodyPr/>
        <a:lstStyle/>
        <a:p>
          <a:r>
            <a:rPr lang="en-US" dirty="0" smtClean="0"/>
            <a:t>Introduction to node and messages</a:t>
          </a:r>
          <a:endParaRPr lang="en-MY" dirty="0"/>
        </a:p>
      </dgm:t>
    </dgm:pt>
    <dgm:pt modelId="{A1B0D142-C8EF-444D-9A95-D03FF578048B}" type="parTrans" cxnId="{9D98E70D-31E5-4ED4-B4A0-8FA17FE9A492}">
      <dgm:prSet/>
      <dgm:spPr/>
      <dgm:t>
        <a:bodyPr/>
        <a:lstStyle/>
        <a:p>
          <a:endParaRPr lang="en-MY"/>
        </a:p>
      </dgm:t>
    </dgm:pt>
    <dgm:pt modelId="{C5744777-7AFA-4E32-B92A-B44B9C0AAF27}" type="sibTrans" cxnId="{9D98E70D-31E5-4ED4-B4A0-8FA17FE9A492}">
      <dgm:prSet/>
      <dgm:spPr/>
      <dgm:t>
        <a:bodyPr/>
        <a:lstStyle/>
        <a:p>
          <a:endParaRPr lang="en-MY"/>
        </a:p>
      </dgm:t>
    </dgm:pt>
    <dgm:pt modelId="{2C91D31F-46B3-4B69-B5D7-FA38FA02BCDF}">
      <dgm:prSet phldrT="[Text]"/>
      <dgm:spPr/>
      <dgm:t>
        <a:bodyPr/>
        <a:lstStyle/>
        <a:p>
          <a:r>
            <a:rPr lang="en-MY" dirty="0" smtClean="0"/>
            <a:t>Session 6: Camera and sensor implementation on Turtlebot3 </a:t>
          </a:r>
          <a:endParaRPr lang="en-MY" dirty="0"/>
        </a:p>
      </dgm:t>
    </dgm:pt>
    <dgm:pt modelId="{1419BE6A-D74A-4022-842D-0E7BEBB15824}" type="parTrans" cxnId="{6EC9D960-BCEE-4BE9-8BC1-FB8D92FE6F56}">
      <dgm:prSet/>
      <dgm:spPr/>
      <dgm:t>
        <a:bodyPr/>
        <a:lstStyle/>
        <a:p>
          <a:endParaRPr lang="en-MY"/>
        </a:p>
      </dgm:t>
    </dgm:pt>
    <dgm:pt modelId="{7394CF05-3C17-4949-98E0-093F268C559D}" type="sibTrans" cxnId="{6EC9D960-BCEE-4BE9-8BC1-FB8D92FE6F56}">
      <dgm:prSet/>
      <dgm:spPr/>
      <dgm:t>
        <a:bodyPr/>
        <a:lstStyle/>
        <a:p>
          <a:endParaRPr lang="en-MY"/>
        </a:p>
      </dgm:t>
    </dgm:pt>
    <dgm:pt modelId="{159CB977-E27C-48FC-8D4F-968FB57D459E}">
      <dgm:prSet phldrT="[Text]"/>
      <dgm:spPr/>
      <dgm:t>
        <a:bodyPr/>
        <a:lstStyle/>
        <a:p>
          <a:r>
            <a:rPr lang="en-US" dirty="0" smtClean="0"/>
            <a:t>Introduction to </a:t>
          </a:r>
          <a:r>
            <a:rPr lang="en-US" dirty="0" err="1" smtClean="0"/>
            <a:t>OpenCV</a:t>
          </a:r>
          <a:r>
            <a:rPr lang="en-US" dirty="0" smtClean="0"/>
            <a:t> (camera and image processing)</a:t>
          </a:r>
          <a:endParaRPr lang="en-MY" dirty="0"/>
        </a:p>
      </dgm:t>
    </dgm:pt>
    <dgm:pt modelId="{394F1239-67CE-4357-9038-FF7448927A84}" type="parTrans" cxnId="{AEAAE8DD-45D4-485F-B09C-07E27D00360A}">
      <dgm:prSet/>
      <dgm:spPr/>
      <dgm:t>
        <a:bodyPr/>
        <a:lstStyle/>
        <a:p>
          <a:endParaRPr lang="en-MY"/>
        </a:p>
      </dgm:t>
    </dgm:pt>
    <dgm:pt modelId="{68CE8D0C-C059-4C01-8B71-DEB8AAC875BB}" type="sibTrans" cxnId="{AEAAE8DD-45D4-485F-B09C-07E27D00360A}">
      <dgm:prSet/>
      <dgm:spPr/>
      <dgm:t>
        <a:bodyPr/>
        <a:lstStyle/>
        <a:p>
          <a:endParaRPr lang="en-MY"/>
        </a:p>
      </dgm:t>
    </dgm:pt>
    <dgm:pt modelId="{9BAB9E6A-6C51-4DDD-A439-309D35E07E3E}">
      <dgm:prSet phldrT="[Text]"/>
      <dgm:spPr/>
      <dgm:t>
        <a:bodyPr/>
        <a:lstStyle/>
        <a:p>
          <a:r>
            <a:rPr lang="en-MY" dirty="0" smtClean="0"/>
            <a:t>Session 5: </a:t>
          </a:r>
          <a:r>
            <a:rPr lang="en-US" dirty="0" smtClean="0"/>
            <a:t>Hands on Python and ROS</a:t>
          </a:r>
          <a:r>
            <a:rPr lang="en-MY" dirty="0" smtClean="0"/>
            <a:t> </a:t>
          </a:r>
          <a:endParaRPr lang="en-MY" dirty="0"/>
        </a:p>
      </dgm:t>
    </dgm:pt>
    <dgm:pt modelId="{C43813F7-3FE7-481A-B222-1082D03426C5}" type="parTrans" cxnId="{74824069-FD6B-43D2-AF62-5758398AB186}">
      <dgm:prSet/>
      <dgm:spPr/>
      <dgm:t>
        <a:bodyPr/>
        <a:lstStyle/>
        <a:p>
          <a:endParaRPr lang="en-MY"/>
        </a:p>
      </dgm:t>
    </dgm:pt>
    <dgm:pt modelId="{D7147DE9-95D3-4A9F-92FE-25BE7C5221AA}" type="sibTrans" cxnId="{74824069-FD6B-43D2-AF62-5758398AB186}">
      <dgm:prSet/>
      <dgm:spPr/>
      <dgm:t>
        <a:bodyPr/>
        <a:lstStyle/>
        <a:p>
          <a:endParaRPr lang="en-MY"/>
        </a:p>
      </dgm:t>
    </dgm:pt>
    <dgm:pt modelId="{E376EBAC-9903-45AB-A36F-69F47564EC71}">
      <dgm:prSet phldrT="[Text]"/>
      <dgm:spPr/>
      <dgm:t>
        <a:bodyPr/>
        <a:lstStyle/>
        <a:p>
          <a:r>
            <a:rPr lang="en-US" dirty="0" smtClean="0"/>
            <a:t>Introduction to publisher, subscriber, server, action</a:t>
          </a:r>
          <a:endParaRPr lang="en-MY" dirty="0"/>
        </a:p>
      </dgm:t>
    </dgm:pt>
    <dgm:pt modelId="{91A72321-5029-49AF-838B-662C8E28E2E7}" type="parTrans" cxnId="{F4768DAA-CE5C-47B0-8CE3-A3BF83067943}">
      <dgm:prSet/>
      <dgm:spPr/>
      <dgm:t>
        <a:bodyPr/>
        <a:lstStyle/>
        <a:p>
          <a:endParaRPr lang="en-MY"/>
        </a:p>
      </dgm:t>
    </dgm:pt>
    <dgm:pt modelId="{AF5270D4-779D-494A-B9EC-4786D3DC2F5F}" type="sibTrans" cxnId="{F4768DAA-CE5C-47B0-8CE3-A3BF83067943}">
      <dgm:prSet/>
      <dgm:spPr/>
      <dgm:t>
        <a:bodyPr/>
        <a:lstStyle/>
        <a:p>
          <a:endParaRPr lang="en-MY"/>
        </a:p>
      </dgm:t>
    </dgm:pt>
    <dgm:pt modelId="{1275FBF5-5C97-49A4-A900-502D590796CD}">
      <dgm:prSet/>
      <dgm:spPr/>
      <dgm:t>
        <a:bodyPr/>
        <a:lstStyle/>
        <a:p>
          <a:r>
            <a:rPr lang="en-US" dirty="0" smtClean="0"/>
            <a:t>Learn how to implement topic</a:t>
          </a:r>
          <a:endParaRPr lang="en-MY" dirty="0" smtClean="0"/>
        </a:p>
      </dgm:t>
    </dgm:pt>
    <dgm:pt modelId="{B21A1866-0176-4DE1-812A-318E502E60E7}" type="parTrans" cxnId="{33F3203D-5D56-419D-881C-CA6105EA13F7}">
      <dgm:prSet/>
      <dgm:spPr/>
      <dgm:t>
        <a:bodyPr/>
        <a:lstStyle/>
        <a:p>
          <a:endParaRPr lang="en-MY"/>
        </a:p>
      </dgm:t>
    </dgm:pt>
    <dgm:pt modelId="{1ACE2739-FB38-4199-8DE3-DC982691D634}" type="sibTrans" cxnId="{33F3203D-5D56-419D-881C-CA6105EA13F7}">
      <dgm:prSet/>
      <dgm:spPr/>
      <dgm:t>
        <a:bodyPr/>
        <a:lstStyle/>
        <a:p>
          <a:endParaRPr lang="en-MY"/>
        </a:p>
      </dgm:t>
    </dgm:pt>
    <dgm:pt modelId="{B969D8CE-876A-4ABD-8405-1432B472881E}">
      <dgm:prSet/>
      <dgm:spPr/>
      <dgm:t>
        <a:bodyPr/>
        <a:lstStyle/>
        <a:p>
          <a:r>
            <a:rPr lang="en-US" dirty="0" smtClean="0"/>
            <a:t>Understand ROS node and messages and its usage</a:t>
          </a:r>
          <a:endParaRPr lang="en-MY" dirty="0" smtClean="0"/>
        </a:p>
      </dgm:t>
    </dgm:pt>
    <dgm:pt modelId="{6DE96959-68DC-4B6E-8325-1804E24F0DD8}" type="parTrans" cxnId="{90A3E1FF-B605-446A-B72B-2CBC1FA8D087}">
      <dgm:prSet/>
      <dgm:spPr/>
      <dgm:t>
        <a:bodyPr/>
        <a:lstStyle/>
        <a:p>
          <a:endParaRPr lang="en-MY"/>
        </a:p>
      </dgm:t>
    </dgm:pt>
    <dgm:pt modelId="{4EE9B997-5522-4612-9DB7-C226053C7BC2}" type="sibTrans" cxnId="{90A3E1FF-B605-446A-B72B-2CBC1FA8D087}">
      <dgm:prSet/>
      <dgm:spPr/>
      <dgm:t>
        <a:bodyPr/>
        <a:lstStyle/>
        <a:p>
          <a:endParaRPr lang="en-MY"/>
        </a:p>
      </dgm:t>
    </dgm:pt>
    <dgm:pt modelId="{0FA933C3-25DB-43EE-99B9-BB777CA1EB80}">
      <dgm:prSet/>
      <dgm:spPr/>
      <dgm:t>
        <a:bodyPr/>
        <a:lstStyle/>
        <a:p>
          <a:r>
            <a:rPr lang="en-US" dirty="0" smtClean="0"/>
            <a:t>Learn to code and command related to ROS</a:t>
          </a:r>
          <a:endParaRPr lang="en-MY" dirty="0" smtClean="0"/>
        </a:p>
      </dgm:t>
    </dgm:pt>
    <dgm:pt modelId="{93F9187B-880C-408B-BDFF-C1E7D180F864}" type="parTrans" cxnId="{0E148913-B2C2-4896-950D-E8BDD3F2E7BD}">
      <dgm:prSet/>
      <dgm:spPr/>
      <dgm:t>
        <a:bodyPr/>
        <a:lstStyle/>
        <a:p>
          <a:endParaRPr lang="en-MY"/>
        </a:p>
      </dgm:t>
    </dgm:pt>
    <dgm:pt modelId="{36A28942-2CB9-4517-B863-7B8BB0C8E5CB}" type="sibTrans" cxnId="{0E148913-B2C2-4896-950D-E8BDD3F2E7BD}">
      <dgm:prSet/>
      <dgm:spPr/>
      <dgm:t>
        <a:bodyPr/>
        <a:lstStyle/>
        <a:p>
          <a:endParaRPr lang="en-MY"/>
        </a:p>
      </dgm:t>
    </dgm:pt>
    <dgm:pt modelId="{1AB2C31F-D3F5-44DC-A5D6-1BC04941473C}">
      <dgm:prSet/>
      <dgm:spPr/>
      <dgm:t>
        <a:bodyPr/>
        <a:lstStyle/>
        <a:p>
          <a:r>
            <a:rPr lang="en-MY" dirty="0" smtClean="0"/>
            <a:t>Other sensors (slam mapping)</a:t>
          </a:r>
        </a:p>
      </dgm:t>
    </dgm:pt>
    <dgm:pt modelId="{15B4DFD8-3541-463D-814E-CC39F8481070}" type="parTrans" cxnId="{28A3B562-AF66-4974-9AC8-9BA649FFD027}">
      <dgm:prSet/>
      <dgm:spPr/>
      <dgm:t>
        <a:bodyPr/>
        <a:lstStyle/>
        <a:p>
          <a:endParaRPr lang="en-MY"/>
        </a:p>
      </dgm:t>
    </dgm:pt>
    <dgm:pt modelId="{AA77D31F-85C2-43AC-95EE-C1A979F43D99}" type="sibTrans" cxnId="{28A3B562-AF66-4974-9AC8-9BA649FFD027}">
      <dgm:prSet/>
      <dgm:spPr/>
      <dgm:t>
        <a:bodyPr/>
        <a:lstStyle/>
        <a:p>
          <a:endParaRPr lang="en-MY"/>
        </a:p>
      </dgm:t>
    </dgm:pt>
    <dgm:pt modelId="{D94F40D4-8114-409E-9E19-0C33C22AE4C2}">
      <dgm:prSet/>
      <dgm:spPr/>
      <dgm:t>
        <a:bodyPr/>
        <a:lstStyle/>
        <a:p>
          <a:r>
            <a:rPr lang="en-US" dirty="0" smtClean="0"/>
            <a:t>Code will be implement in </a:t>
          </a:r>
          <a:r>
            <a:rPr lang="en-US" dirty="0" err="1" smtClean="0"/>
            <a:t>turtlesim</a:t>
          </a:r>
          <a:r>
            <a:rPr lang="en-US" dirty="0" smtClean="0"/>
            <a:t> (a simple simulation before Turtlebot3)</a:t>
          </a:r>
          <a:endParaRPr lang="en-MY" dirty="0" smtClean="0"/>
        </a:p>
      </dgm:t>
    </dgm:pt>
    <dgm:pt modelId="{52E90E9C-4297-4D7F-99BF-2D039EBAB320}" type="parTrans" cxnId="{9859D71C-DB31-488C-9660-875827FBEE69}">
      <dgm:prSet/>
      <dgm:spPr/>
      <dgm:t>
        <a:bodyPr/>
        <a:lstStyle/>
        <a:p>
          <a:endParaRPr lang="en-MY"/>
        </a:p>
      </dgm:t>
    </dgm:pt>
    <dgm:pt modelId="{825E860B-24D9-4EB2-82AF-36090093B655}" type="sibTrans" cxnId="{9859D71C-DB31-488C-9660-875827FBEE69}">
      <dgm:prSet/>
      <dgm:spPr/>
      <dgm:t>
        <a:bodyPr/>
        <a:lstStyle/>
        <a:p>
          <a:endParaRPr lang="en-MY"/>
        </a:p>
      </dgm:t>
    </dgm:pt>
    <dgm:pt modelId="{8F144B70-10A0-4E82-8A7C-346AB33719BC}" type="pres">
      <dgm:prSet presAssocID="{EA614F75-36A4-4BC8-80F9-598BD08716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C54CDBD-1EC5-426E-A168-AE860BA56C18}" type="pres">
      <dgm:prSet presAssocID="{A1479896-53D2-4EE2-AED7-04A2369F50D3}" presName="parentText" presStyleLbl="node1" presStyleIdx="0" presStyleCnt="3" custLinFactNeighborX="24154" custLinFactNeighborY="-90141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27501BB4-FB70-4A9B-BA8C-16C5BB8133F7}" type="pres">
      <dgm:prSet presAssocID="{A1479896-53D2-4EE2-AED7-04A2369F50D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38D62074-05A3-4A5E-9C32-8772AF43395B}" type="pres">
      <dgm:prSet presAssocID="{9BAB9E6A-6C51-4DDD-A439-309D35E07E3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965142C-5FEE-4AF8-8356-A012BAFD4EE4}" type="pres">
      <dgm:prSet presAssocID="{9BAB9E6A-6C51-4DDD-A439-309D35E07E3E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81568FF-D920-42B9-BBC8-37FE0D71FA0E}" type="pres">
      <dgm:prSet presAssocID="{2C91D31F-46B3-4B69-B5D7-FA38FA02BCD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F3EF978C-C5CA-48FE-A605-0416BAC6895F}" type="pres">
      <dgm:prSet presAssocID="{2C91D31F-46B3-4B69-B5D7-FA38FA02BCD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F0DCC030-1FB3-4EBC-92A2-9A5E7A30DEC8}" type="presOf" srcId="{1AB2C31F-D3F5-44DC-A5D6-1BC04941473C}" destId="{F3EF978C-C5CA-48FE-A605-0416BAC6895F}" srcOrd="0" destOrd="1" presId="urn:microsoft.com/office/officeart/2005/8/layout/vList2"/>
    <dgm:cxn modelId="{33F3203D-5D56-419D-881C-CA6105EA13F7}" srcId="{A1479896-53D2-4EE2-AED7-04A2369F50D3}" destId="{1275FBF5-5C97-49A4-A900-502D590796CD}" srcOrd="1" destOrd="0" parTransId="{B21A1866-0176-4DE1-812A-318E502E60E7}" sibTransId="{1ACE2739-FB38-4199-8DE3-DC982691D634}"/>
    <dgm:cxn modelId="{48465BBB-0DD8-4900-AEE3-6FA7F178397C}" type="presOf" srcId="{D94F40D4-8114-409E-9E19-0C33C22AE4C2}" destId="{F3EF978C-C5CA-48FE-A605-0416BAC6895F}" srcOrd="0" destOrd="2" presId="urn:microsoft.com/office/officeart/2005/8/layout/vList2"/>
    <dgm:cxn modelId="{575733F6-8927-4AF8-8945-0B0B1286C54A}" type="presOf" srcId="{B969D8CE-876A-4ABD-8405-1432B472881E}" destId="{27501BB4-FB70-4A9B-BA8C-16C5BB8133F7}" srcOrd="0" destOrd="2" presId="urn:microsoft.com/office/officeart/2005/8/layout/vList2"/>
    <dgm:cxn modelId="{0E148913-B2C2-4896-950D-E8BDD3F2E7BD}" srcId="{9BAB9E6A-6C51-4DDD-A439-309D35E07E3E}" destId="{0FA933C3-25DB-43EE-99B9-BB777CA1EB80}" srcOrd="1" destOrd="0" parTransId="{93F9187B-880C-408B-BDFF-C1E7D180F864}" sibTransId="{36A28942-2CB9-4517-B863-7B8BB0C8E5CB}"/>
    <dgm:cxn modelId="{6EC9D960-BCEE-4BE9-8BC1-FB8D92FE6F56}" srcId="{EA614F75-36A4-4BC8-80F9-598BD0871652}" destId="{2C91D31F-46B3-4B69-B5D7-FA38FA02BCDF}" srcOrd="2" destOrd="0" parTransId="{1419BE6A-D74A-4022-842D-0E7BEBB15824}" sibTransId="{7394CF05-3C17-4949-98E0-093F268C559D}"/>
    <dgm:cxn modelId="{209E3CC0-39F4-48C9-81C3-42EEE30ED4C2}" type="presOf" srcId="{A1479896-53D2-4EE2-AED7-04A2369F50D3}" destId="{8C54CDBD-1EC5-426E-A168-AE860BA56C18}" srcOrd="0" destOrd="0" presId="urn:microsoft.com/office/officeart/2005/8/layout/vList2"/>
    <dgm:cxn modelId="{3B789C6D-AC6E-434C-B022-106DD9738C87}" srcId="{EA614F75-36A4-4BC8-80F9-598BD0871652}" destId="{A1479896-53D2-4EE2-AED7-04A2369F50D3}" srcOrd="0" destOrd="0" parTransId="{8FADBD79-9D9F-4AC5-A84F-4CE52F5594EA}" sibTransId="{CA882875-8AC4-400A-B99F-28D298B7D3F5}"/>
    <dgm:cxn modelId="{9D98E70D-31E5-4ED4-B4A0-8FA17FE9A492}" srcId="{A1479896-53D2-4EE2-AED7-04A2369F50D3}" destId="{BDD8FF13-77E6-4E93-992A-B55030F962DE}" srcOrd="0" destOrd="0" parTransId="{A1B0D142-C8EF-444D-9A95-D03FF578048B}" sibTransId="{C5744777-7AFA-4E32-B92A-B44B9C0AAF27}"/>
    <dgm:cxn modelId="{722ABFA1-62F8-4946-82B0-27DC7BFB2B2D}" type="presOf" srcId="{E376EBAC-9903-45AB-A36F-69F47564EC71}" destId="{9965142C-5FEE-4AF8-8356-A012BAFD4EE4}" srcOrd="0" destOrd="0" presId="urn:microsoft.com/office/officeart/2005/8/layout/vList2"/>
    <dgm:cxn modelId="{28A3B562-AF66-4974-9AC8-9BA649FFD027}" srcId="{2C91D31F-46B3-4B69-B5D7-FA38FA02BCDF}" destId="{1AB2C31F-D3F5-44DC-A5D6-1BC04941473C}" srcOrd="1" destOrd="0" parTransId="{15B4DFD8-3541-463D-814E-CC39F8481070}" sibTransId="{AA77D31F-85C2-43AC-95EE-C1A979F43D99}"/>
    <dgm:cxn modelId="{9859D71C-DB31-488C-9660-875827FBEE69}" srcId="{2C91D31F-46B3-4B69-B5D7-FA38FA02BCDF}" destId="{D94F40D4-8114-409E-9E19-0C33C22AE4C2}" srcOrd="2" destOrd="0" parTransId="{52E90E9C-4297-4D7F-99BF-2D039EBAB320}" sibTransId="{825E860B-24D9-4EB2-82AF-36090093B655}"/>
    <dgm:cxn modelId="{E3CCDCB3-4770-4551-A4A0-59C168D6D9CF}" type="presOf" srcId="{159CB977-E27C-48FC-8D4F-968FB57D459E}" destId="{F3EF978C-C5CA-48FE-A605-0416BAC6895F}" srcOrd="0" destOrd="0" presId="urn:microsoft.com/office/officeart/2005/8/layout/vList2"/>
    <dgm:cxn modelId="{6E3B2D77-0548-450B-A51A-5464ED2AFE91}" type="presOf" srcId="{EA614F75-36A4-4BC8-80F9-598BD0871652}" destId="{8F144B70-10A0-4E82-8A7C-346AB33719BC}" srcOrd="0" destOrd="0" presId="urn:microsoft.com/office/officeart/2005/8/layout/vList2"/>
    <dgm:cxn modelId="{AF177E81-0406-43D0-A4A4-0788BC6FC9AC}" type="presOf" srcId="{1275FBF5-5C97-49A4-A900-502D590796CD}" destId="{27501BB4-FB70-4A9B-BA8C-16C5BB8133F7}" srcOrd="0" destOrd="1" presId="urn:microsoft.com/office/officeart/2005/8/layout/vList2"/>
    <dgm:cxn modelId="{8289BC53-0957-4792-96F7-B2E5B2409AC5}" type="presOf" srcId="{9BAB9E6A-6C51-4DDD-A439-309D35E07E3E}" destId="{38D62074-05A3-4A5E-9C32-8772AF43395B}" srcOrd="0" destOrd="0" presId="urn:microsoft.com/office/officeart/2005/8/layout/vList2"/>
    <dgm:cxn modelId="{E572DA52-E780-4A82-BF1B-837315619113}" type="presOf" srcId="{BDD8FF13-77E6-4E93-992A-B55030F962DE}" destId="{27501BB4-FB70-4A9B-BA8C-16C5BB8133F7}" srcOrd="0" destOrd="0" presId="urn:microsoft.com/office/officeart/2005/8/layout/vList2"/>
    <dgm:cxn modelId="{D5EE980E-D589-4717-8154-91D23A0263EC}" type="presOf" srcId="{2C91D31F-46B3-4B69-B5D7-FA38FA02BCDF}" destId="{881568FF-D920-42B9-BBC8-37FE0D71FA0E}" srcOrd="0" destOrd="0" presId="urn:microsoft.com/office/officeart/2005/8/layout/vList2"/>
    <dgm:cxn modelId="{AEAAE8DD-45D4-485F-B09C-07E27D00360A}" srcId="{2C91D31F-46B3-4B69-B5D7-FA38FA02BCDF}" destId="{159CB977-E27C-48FC-8D4F-968FB57D459E}" srcOrd="0" destOrd="0" parTransId="{394F1239-67CE-4357-9038-FF7448927A84}" sibTransId="{68CE8D0C-C059-4C01-8B71-DEB8AAC875BB}"/>
    <dgm:cxn modelId="{90A3E1FF-B605-446A-B72B-2CBC1FA8D087}" srcId="{A1479896-53D2-4EE2-AED7-04A2369F50D3}" destId="{B969D8CE-876A-4ABD-8405-1432B472881E}" srcOrd="2" destOrd="0" parTransId="{6DE96959-68DC-4B6E-8325-1804E24F0DD8}" sibTransId="{4EE9B997-5522-4612-9DB7-C226053C7BC2}"/>
    <dgm:cxn modelId="{BB2246F7-2288-4D6D-876C-374B137B9F12}" type="presOf" srcId="{0FA933C3-25DB-43EE-99B9-BB777CA1EB80}" destId="{9965142C-5FEE-4AF8-8356-A012BAFD4EE4}" srcOrd="0" destOrd="1" presId="urn:microsoft.com/office/officeart/2005/8/layout/vList2"/>
    <dgm:cxn modelId="{74824069-FD6B-43D2-AF62-5758398AB186}" srcId="{EA614F75-36A4-4BC8-80F9-598BD0871652}" destId="{9BAB9E6A-6C51-4DDD-A439-309D35E07E3E}" srcOrd="1" destOrd="0" parTransId="{C43813F7-3FE7-481A-B222-1082D03426C5}" sibTransId="{D7147DE9-95D3-4A9F-92FE-25BE7C5221AA}"/>
    <dgm:cxn modelId="{F4768DAA-CE5C-47B0-8CE3-A3BF83067943}" srcId="{9BAB9E6A-6C51-4DDD-A439-309D35E07E3E}" destId="{E376EBAC-9903-45AB-A36F-69F47564EC71}" srcOrd="0" destOrd="0" parTransId="{91A72321-5029-49AF-838B-662C8E28E2E7}" sibTransId="{AF5270D4-779D-494A-B9EC-4786D3DC2F5F}"/>
    <dgm:cxn modelId="{FD71FC0D-88C8-46FE-9FB7-8FB54819ED06}" type="presParOf" srcId="{8F144B70-10A0-4E82-8A7C-346AB33719BC}" destId="{8C54CDBD-1EC5-426E-A168-AE860BA56C18}" srcOrd="0" destOrd="0" presId="urn:microsoft.com/office/officeart/2005/8/layout/vList2"/>
    <dgm:cxn modelId="{2E46D997-D284-4437-98CE-9E3332571AB6}" type="presParOf" srcId="{8F144B70-10A0-4E82-8A7C-346AB33719BC}" destId="{27501BB4-FB70-4A9B-BA8C-16C5BB8133F7}" srcOrd="1" destOrd="0" presId="urn:microsoft.com/office/officeart/2005/8/layout/vList2"/>
    <dgm:cxn modelId="{38B2660B-64A5-4C28-BD20-BACC5A7075CF}" type="presParOf" srcId="{8F144B70-10A0-4E82-8A7C-346AB33719BC}" destId="{38D62074-05A3-4A5E-9C32-8772AF43395B}" srcOrd="2" destOrd="0" presId="urn:microsoft.com/office/officeart/2005/8/layout/vList2"/>
    <dgm:cxn modelId="{D107E809-AFF9-4D62-8037-08AF6BC9CDC1}" type="presParOf" srcId="{8F144B70-10A0-4E82-8A7C-346AB33719BC}" destId="{9965142C-5FEE-4AF8-8356-A012BAFD4EE4}" srcOrd="3" destOrd="0" presId="urn:microsoft.com/office/officeart/2005/8/layout/vList2"/>
    <dgm:cxn modelId="{CF3182BA-A27F-49EC-B1D6-B6E952CB7988}" type="presParOf" srcId="{8F144B70-10A0-4E82-8A7C-346AB33719BC}" destId="{881568FF-D920-42B9-BBC8-37FE0D71FA0E}" srcOrd="4" destOrd="0" presId="urn:microsoft.com/office/officeart/2005/8/layout/vList2"/>
    <dgm:cxn modelId="{BDC8F291-43DE-4917-8DF0-2D4789FD2AA1}" type="presParOf" srcId="{8F144B70-10A0-4E82-8A7C-346AB33719BC}" destId="{F3EF978C-C5CA-48FE-A605-0416BAC6895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614F75-36A4-4BC8-80F9-598BD0871652}" type="doc">
      <dgm:prSet loTypeId="urn:microsoft.com/office/officeart/2005/8/layout/vList2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MY"/>
        </a:p>
      </dgm:t>
    </dgm:pt>
    <dgm:pt modelId="{A1479896-53D2-4EE2-AED7-04A2369F50D3}">
      <dgm:prSet phldrT="[Text]"/>
      <dgm:spPr/>
      <dgm:t>
        <a:bodyPr/>
        <a:lstStyle/>
        <a:p>
          <a:r>
            <a:rPr lang="en-MY" dirty="0" smtClean="0"/>
            <a:t>Session 7: </a:t>
          </a:r>
          <a:r>
            <a:rPr lang="en-US" dirty="0" err="1" smtClean="0"/>
            <a:t>OpenCV</a:t>
          </a:r>
          <a:endParaRPr lang="en-MY" dirty="0"/>
        </a:p>
      </dgm:t>
    </dgm:pt>
    <dgm:pt modelId="{8FADBD79-9D9F-4AC5-A84F-4CE52F5594EA}" type="parTrans" cxnId="{3B789C6D-AC6E-434C-B022-106DD9738C87}">
      <dgm:prSet/>
      <dgm:spPr/>
      <dgm:t>
        <a:bodyPr/>
        <a:lstStyle/>
        <a:p>
          <a:endParaRPr lang="en-MY"/>
        </a:p>
      </dgm:t>
    </dgm:pt>
    <dgm:pt modelId="{CA882875-8AC4-400A-B99F-28D298B7D3F5}" type="sibTrans" cxnId="{3B789C6D-AC6E-434C-B022-106DD9738C87}">
      <dgm:prSet/>
      <dgm:spPr/>
      <dgm:t>
        <a:bodyPr/>
        <a:lstStyle/>
        <a:p>
          <a:endParaRPr lang="en-MY"/>
        </a:p>
      </dgm:t>
    </dgm:pt>
    <dgm:pt modelId="{BDD8FF13-77E6-4E93-992A-B55030F962DE}">
      <dgm:prSet phldrT="[Text]"/>
      <dgm:spPr/>
      <dgm:t>
        <a:bodyPr/>
        <a:lstStyle/>
        <a:p>
          <a:r>
            <a:rPr lang="en-US" dirty="0" smtClean="0"/>
            <a:t>Capturing an Image in </a:t>
          </a:r>
          <a:r>
            <a:rPr lang="en-US" dirty="0" err="1" smtClean="0"/>
            <a:t>OpenCV</a:t>
          </a:r>
          <a:endParaRPr lang="en-MY" dirty="0"/>
        </a:p>
      </dgm:t>
    </dgm:pt>
    <dgm:pt modelId="{A1B0D142-C8EF-444D-9A95-D03FF578048B}" type="parTrans" cxnId="{9D98E70D-31E5-4ED4-B4A0-8FA17FE9A492}">
      <dgm:prSet/>
      <dgm:spPr/>
      <dgm:t>
        <a:bodyPr/>
        <a:lstStyle/>
        <a:p>
          <a:endParaRPr lang="en-MY"/>
        </a:p>
      </dgm:t>
    </dgm:pt>
    <dgm:pt modelId="{C5744777-7AFA-4E32-B92A-B44B9C0AAF27}" type="sibTrans" cxnId="{9D98E70D-31E5-4ED4-B4A0-8FA17FE9A492}">
      <dgm:prSet/>
      <dgm:spPr/>
      <dgm:t>
        <a:bodyPr/>
        <a:lstStyle/>
        <a:p>
          <a:endParaRPr lang="en-MY"/>
        </a:p>
      </dgm:t>
    </dgm:pt>
    <dgm:pt modelId="{2C91D31F-46B3-4B69-B5D7-FA38FA02BCDF}">
      <dgm:prSet phldrT="[Text]"/>
      <dgm:spPr/>
      <dgm:t>
        <a:bodyPr/>
        <a:lstStyle/>
        <a:p>
          <a:r>
            <a:rPr lang="en-MY" dirty="0" smtClean="0"/>
            <a:t>Session 9: </a:t>
          </a:r>
          <a:r>
            <a:rPr lang="en-MY" b="0" i="0" dirty="0" smtClean="0"/>
            <a:t>Demo</a:t>
          </a:r>
          <a:endParaRPr lang="en-MY" dirty="0"/>
        </a:p>
      </dgm:t>
    </dgm:pt>
    <dgm:pt modelId="{1419BE6A-D74A-4022-842D-0E7BEBB15824}" type="parTrans" cxnId="{6EC9D960-BCEE-4BE9-8BC1-FB8D92FE6F56}">
      <dgm:prSet/>
      <dgm:spPr/>
      <dgm:t>
        <a:bodyPr/>
        <a:lstStyle/>
        <a:p>
          <a:endParaRPr lang="en-MY"/>
        </a:p>
      </dgm:t>
    </dgm:pt>
    <dgm:pt modelId="{7394CF05-3C17-4949-98E0-093F268C559D}" type="sibTrans" cxnId="{6EC9D960-BCEE-4BE9-8BC1-FB8D92FE6F56}">
      <dgm:prSet/>
      <dgm:spPr/>
      <dgm:t>
        <a:bodyPr/>
        <a:lstStyle/>
        <a:p>
          <a:endParaRPr lang="en-MY"/>
        </a:p>
      </dgm:t>
    </dgm:pt>
    <dgm:pt modelId="{159CB977-E27C-48FC-8D4F-968FB57D459E}">
      <dgm:prSet phldrT="[Text]"/>
      <dgm:spPr/>
      <dgm:t>
        <a:bodyPr/>
        <a:lstStyle/>
        <a:p>
          <a:r>
            <a:rPr lang="en-US" b="0" i="0" dirty="0" smtClean="0"/>
            <a:t>Show what </a:t>
          </a:r>
          <a:r>
            <a:rPr lang="en-US" b="0" i="0" dirty="0" err="1" smtClean="0"/>
            <a:t>turtlebot</a:t>
          </a:r>
          <a:r>
            <a:rPr lang="en-US" b="0" i="0" dirty="0" smtClean="0"/>
            <a:t> can do from Team </a:t>
          </a:r>
          <a:r>
            <a:rPr lang="en-US" b="0" i="0" dirty="0" err="1" smtClean="0"/>
            <a:t>Innokai</a:t>
          </a:r>
          <a:endParaRPr lang="en-MY" dirty="0"/>
        </a:p>
      </dgm:t>
    </dgm:pt>
    <dgm:pt modelId="{394F1239-67CE-4357-9038-FF7448927A84}" type="parTrans" cxnId="{AEAAE8DD-45D4-485F-B09C-07E27D00360A}">
      <dgm:prSet/>
      <dgm:spPr/>
      <dgm:t>
        <a:bodyPr/>
        <a:lstStyle/>
        <a:p>
          <a:endParaRPr lang="en-MY"/>
        </a:p>
      </dgm:t>
    </dgm:pt>
    <dgm:pt modelId="{68CE8D0C-C059-4C01-8B71-DEB8AAC875BB}" type="sibTrans" cxnId="{AEAAE8DD-45D4-485F-B09C-07E27D00360A}">
      <dgm:prSet/>
      <dgm:spPr/>
      <dgm:t>
        <a:bodyPr/>
        <a:lstStyle/>
        <a:p>
          <a:endParaRPr lang="en-MY"/>
        </a:p>
      </dgm:t>
    </dgm:pt>
    <dgm:pt modelId="{9BAB9E6A-6C51-4DDD-A439-309D35E07E3E}">
      <dgm:prSet phldrT="[Text]"/>
      <dgm:spPr/>
      <dgm:t>
        <a:bodyPr/>
        <a:lstStyle/>
        <a:p>
          <a:r>
            <a:rPr lang="en-MY" dirty="0" smtClean="0"/>
            <a:t>Session 8: </a:t>
          </a:r>
          <a:r>
            <a:rPr lang="en-US" dirty="0" smtClean="0"/>
            <a:t>Code Implementation in Turtlebot3 </a:t>
          </a:r>
          <a:endParaRPr lang="en-MY" dirty="0"/>
        </a:p>
      </dgm:t>
    </dgm:pt>
    <dgm:pt modelId="{C43813F7-3FE7-481A-B222-1082D03426C5}" type="parTrans" cxnId="{74824069-FD6B-43D2-AF62-5758398AB186}">
      <dgm:prSet/>
      <dgm:spPr/>
      <dgm:t>
        <a:bodyPr/>
        <a:lstStyle/>
        <a:p>
          <a:endParaRPr lang="en-MY"/>
        </a:p>
      </dgm:t>
    </dgm:pt>
    <dgm:pt modelId="{D7147DE9-95D3-4A9F-92FE-25BE7C5221AA}" type="sibTrans" cxnId="{74824069-FD6B-43D2-AF62-5758398AB186}">
      <dgm:prSet/>
      <dgm:spPr/>
      <dgm:t>
        <a:bodyPr/>
        <a:lstStyle/>
        <a:p>
          <a:endParaRPr lang="en-MY"/>
        </a:p>
      </dgm:t>
    </dgm:pt>
    <dgm:pt modelId="{E376EBAC-9903-45AB-A36F-69F47564EC71}">
      <dgm:prSet phldrT="[Text]"/>
      <dgm:spPr/>
      <dgm:t>
        <a:bodyPr/>
        <a:lstStyle/>
        <a:p>
          <a:r>
            <a:rPr lang="en-US" smtClean="0"/>
            <a:t>Introduction to twist messages, mapping</a:t>
          </a:r>
          <a:endParaRPr lang="en-MY" dirty="0"/>
        </a:p>
      </dgm:t>
    </dgm:pt>
    <dgm:pt modelId="{91A72321-5029-49AF-838B-662C8E28E2E7}" type="parTrans" cxnId="{F4768DAA-CE5C-47B0-8CE3-A3BF83067943}">
      <dgm:prSet/>
      <dgm:spPr/>
      <dgm:t>
        <a:bodyPr/>
        <a:lstStyle/>
        <a:p>
          <a:endParaRPr lang="en-MY"/>
        </a:p>
      </dgm:t>
    </dgm:pt>
    <dgm:pt modelId="{AF5270D4-779D-494A-B9EC-4786D3DC2F5F}" type="sibTrans" cxnId="{F4768DAA-CE5C-47B0-8CE3-A3BF83067943}">
      <dgm:prSet/>
      <dgm:spPr/>
      <dgm:t>
        <a:bodyPr/>
        <a:lstStyle/>
        <a:p>
          <a:endParaRPr lang="en-MY"/>
        </a:p>
      </dgm:t>
    </dgm:pt>
    <dgm:pt modelId="{A23E4B18-C119-45D3-AF9D-598904EAF6F9}">
      <dgm:prSet/>
      <dgm:spPr/>
      <dgm:t>
        <a:bodyPr/>
        <a:lstStyle/>
        <a:p>
          <a:r>
            <a:rPr lang="en-US" smtClean="0"/>
            <a:t>Launch example Gazebo world </a:t>
          </a:r>
          <a:endParaRPr lang="en-MY"/>
        </a:p>
      </dgm:t>
    </dgm:pt>
    <dgm:pt modelId="{17B08991-70E7-4553-B915-941923670560}" type="parTrans" cxnId="{0D1084BE-910D-4AE2-A4BA-01FB47251767}">
      <dgm:prSet/>
      <dgm:spPr/>
      <dgm:t>
        <a:bodyPr/>
        <a:lstStyle/>
        <a:p>
          <a:endParaRPr lang="en-MY"/>
        </a:p>
      </dgm:t>
    </dgm:pt>
    <dgm:pt modelId="{19C8197B-EC13-41C7-96A2-52CE7D1953AE}" type="sibTrans" cxnId="{0D1084BE-910D-4AE2-A4BA-01FB47251767}">
      <dgm:prSet/>
      <dgm:spPr/>
      <dgm:t>
        <a:bodyPr/>
        <a:lstStyle/>
        <a:p>
          <a:endParaRPr lang="en-MY"/>
        </a:p>
      </dgm:t>
    </dgm:pt>
    <dgm:pt modelId="{CE0DE778-CF56-4745-96F3-887767F789B0}">
      <dgm:prSet/>
      <dgm:spPr/>
      <dgm:t>
        <a:bodyPr/>
        <a:lstStyle/>
        <a:p>
          <a:r>
            <a:rPr lang="en-US" dirty="0" smtClean="0"/>
            <a:t>Teleoperation</a:t>
          </a:r>
          <a:endParaRPr lang="en-MY" dirty="0"/>
        </a:p>
      </dgm:t>
    </dgm:pt>
    <dgm:pt modelId="{AB62100F-AB82-487C-9E7B-944B4A4C1B04}" type="parTrans" cxnId="{6477B829-D0DE-4A68-8FC7-78E202A40C0F}">
      <dgm:prSet/>
      <dgm:spPr/>
      <dgm:t>
        <a:bodyPr/>
        <a:lstStyle/>
        <a:p>
          <a:endParaRPr lang="en-MY"/>
        </a:p>
      </dgm:t>
    </dgm:pt>
    <dgm:pt modelId="{C96789A5-EB8A-4B29-B3BF-8D9FFB644FA1}" type="sibTrans" cxnId="{6477B829-D0DE-4A68-8FC7-78E202A40C0F}">
      <dgm:prSet/>
      <dgm:spPr/>
      <dgm:t>
        <a:bodyPr/>
        <a:lstStyle/>
        <a:p>
          <a:endParaRPr lang="en-MY"/>
        </a:p>
      </dgm:t>
    </dgm:pt>
    <dgm:pt modelId="{C76EAECA-54F4-484A-83DA-550109AF03B3}">
      <dgm:prSet phldrT="[Text]"/>
      <dgm:spPr/>
      <dgm:t>
        <a:bodyPr/>
        <a:lstStyle/>
        <a:p>
          <a:endParaRPr lang="en-MY" dirty="0"/>
        </a:p>
      </dgm:t>
    </dgm:pt>
    <dgm:pt modelId="{692B4791-5A77-427B-A34B-7B1B0199A5D3}" type="parTrans" cxnId="{73206FED-8223-4E46-BB35-22D2DAD20409}">
      <dgm:prSet/>
      <dgm:spPr/>
    </dgm:pt>
    <dgm:pt modelId="{FC8E2908-279A-4C99-98DB-9850BF588365}" type="sibTrans" cxnId="{73206FED-8223-4E46-BB35-22D2DAD20409}">
      <dgm:prSet/>
      <dgm:spPr/>
    </dgm:pt>
    <dgm:pt modelId="{8F144B70-10A0-4E82-8A7C-346AB33719BC}" type="pres">
      <dgm:prSet presAssocID="{EA614F75-36A4-4BC8-80F9-598BD08716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C54CDBD-1EC5-426E-A168-AE860BA56C18}" type="pres">
      <dgm:prSet presAssocID="{A1479896-53D2-4EE2-AED7-04A2369F50D3}" presName="parentText" presStyleLbl="node1" presStyleIdx="0" presStyleCnt="3" custLinFactNeighborX="24154" custLinFactNeighborY="-90141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27501BB4-FB70-4A9B-BA8C-16C5BB8133F7}" type="pres">
      <dgm:prSet presAssocID="{A1479896-53D2-4EE2-AED7-04A2369F50D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38D62074-05A3-4A5E-9C32-8772AF43395B}" type="pres">
      <dgm:prSet presAssocID="{9BAB9E6A-6C51-4DDD-A439-309D35E07E3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965142C-5FEE-4AF8-8356-A012BAFD4EE4}" type="pres">
      <dgm:prSet presAssocID="{9BAB9E6A-6C51-4DDD-A439-309D35E07E3E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81568FF-D920-42B9-BBC8-37FE0D71FA0E}" type="pres">
      <dgm:prSet presAssocID="{2C91D31F-46B3-4B69-B5D7-FA38FA02BCD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F3EF978C-C5CA-48FE-A605-0416BAC6895F}" type="pres">
      <dgm:prSet presAssocID="{2C91D31F-46B3-4B69-B5D7-FA38FA02BCD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16A22F8B-CD8F-4CCD-A0DE-B4E2F78450AC}" type="presOf" srcId="{BDD8FF13-77E6-4E93-992A-B55030F962DE}" destId="{27501BB4-FB70-4A9B-BA8C-16C5BB8133F7}" srcOrd="0" destOrd="0" presId="urn:microsoft.com/office/officeart/2005/8/layout/vList2"/>
    <dgm:cxn modelId="{4D0A3F3C-BF7A-4544-BBA8-1BD33FDF76ED}" type="presOf" srcId="{A23E4B18-C119-45D3-AF9D-598904EAF6F9}" destId="{9965142C-5FEE-4AF8-8356-A012BAFD4EE4}" srcOrd="0" destOrd="1" presId="urn:microsoft.com/office/officeart/2005/8/layout/vList2"/>
    <dgm:cxn modelId="{65903D91-FE3B-4E89-9785-42CD7B95037E}" type="presOf" srcId="{A1479896-53D2-4EE2-AED7-04A2369F50D3}" destId="{8C54CDBD-1EC5-426E-A168-AE860BA56C18}" srcOrd="0" destOrd="0" presId="urn:microsoft.com/office/officeart/2005/8/layout/vList2"/>
    <dgm:cxn modelId="{0D1084BE-910D-4AE2-A4BA-01FB47251767}" srcId="{9BAB9E6A-6C51-4DDD-A439-309D35E07E3E}" destId="{A23E4B18-C119-45D3-AF9D-598904EAF6F9}" srcOrd="1" destOrd="0" parTransId="{17B08991-70E7-4553-B915-941923670560}" sibTransId="{19C8197B-EC13-41C7-96A2-52CE7D1953AE}"/>
    <dgm:cxn modelId="{6EC9D960-BCEE-4BE9-8BC1-FB8D92FE6F56}" srcId="{EA614F75-36A4-4BC8-80F9-598BD0871652}" destId="{2C91D31F-46B3-4B69-B5D7-FA38FA02BCDF}" srcOrd="2" destOrd="0" parTransId="{1419BE6A-D74A-4022-842D-0E7BEBB15824}" sibTransId="{7394CF05-3C17-4949-98E0-093F268C559D}"/>
    <dgm:cxn modelId="{3B789C6D-AC6E-434C-B022-106DD9738C87}" srcId="{EA614F75-36A4-4BC8-80F9-598BD0871652}" destId="{A1479896-53D2-4EE2-AED7-04A2369F50D3}" srcOrd="0" destOrd="0" parTransId="{8FADBD79-9D9F-4AC5-A84F-4CE52F5594EA}" sibTransId="{CA882875-8AC4-400A-B99F-28D298B7D3F5}"/>
    <dgm:cxn modelId="{9D98E70D-31E5-4ED4-B4A0-8FA17FE9A492}" srcId="{A1479896-53D2-4EE2-AED7-04A2369F50D3}" destId="{BDD8FF13-77E6-4E93-992A-B55030F962DE}" srcOrd="0" destOrd="0" parTransId="{A1B0D142-C8EF-444D-9A95-D03FF578048B}" sibTransId="{C5744777-7AFA-4E32-B92A-B44B9C0AAF27}"/>
    <dgm:cxn modelId="{3711A5FB-29A7-4DB6-811E-5227BE53CEA6}" type="presOf" srcId="{EA614F75-36A4-4BC8-80F9-598BD0871652}" destId="{8F144B70-10A0-4E82-8A7C-346AB33719BC}" srcOrd="0" destOrd="0" presId="urn:microsoft.com/office/officeart/2005/8/layout/vList2"/>
    <dgm:cxn modelId="{B8D1A1AE-AEBF-4177-AA56-2754250F0441}" type="presOf" srcId="{159CB977-E27C-48FC-8D4F-968FB57D459E}" destId="{F3EF978C-C5CA-48FE-A605-0416BAC6895F}" srcOrd="0" destOrd="0" presId="urn:microsoft.com/office/officeart/2005/8/layout/vList2"/>
    <dgm:cxn modelId="{AEAAE8DD-45D4-485F-B09C-07E27D00360A}" srcId="{2C91D31F-46B3-4B69-B5D7-FA38FA02BCDF}" destId="{159CB977-E27C-48FC-8D4F-968FB57D459E}" srcOrd="0" destOrd="0" parTransId="{394F1239-67CE-4357-9038-FF7448927A84}" sibTransId="{68CE8D0C-C059-4C01-8B71-DEB8AAC875BB}"/>
    <dgm:cxn modelId="{060DC82D-8655-4AF4-BE15-064AC961BDBD}" type="presOf" srcId="{2C91D31F-46B3-4B69-B5D7-FA38FA02BCDF}" destId="{881568FF-D920-42B9-BBC8-37FE0D71FA0E}" srcOrd="0" destOrd="0" presId="urn:microsoft.com/office/officeart/2005/8/layout/vList2"/>
    <dgm:cxn modelId="{E6F1F13D-4F81-40A6-B4FA-56690A2D04C6}" type="presOf" srcId="{9BAB9E6A-6C51-4DDD-A439-309D35E07E3E}" destId="{38D62074-05A3-4A5E-9C32-8772AF43395B}" srcOrd="0" destOrd="0" presId="urn:microsoft.com/office/officeart/2005/8/layout/vList2"/>
    <dgm:cxn modelId="{6477B829-D0DE-4A68-8FC7-78E202A40C0F}" srcId="{9BAB9E6A-6C51-4DDD-A439-309D35E07E3E}" destId="{CE0DE778-CF56-4745-96F3-887767F789B0}" srcOrd="2" destOrd="0" parTransId="{AB62100F-AB82-487C-9E7B-944B4A4C1B04}" sibTransId="{C96789A5-EB8A-4B29-B3BF-8D9FFB644FA1}"/>
    <dgm:cxn modelId="{B4FC4129-C60C-4D22-9D57-68314DCD5082}" type="presOf" srcId="{C76EAECA-54F4-484A-83DA-550109AF03B3}" destId="{27501BB4-FB70-4A9B-BA8C-16C5BB8133F7}" srcOrd="0" destOrd="1" presId="urn:microsoft.com/office/officeart/2005/8/layout/vList2"/>
    <dgm:cxn modelId="{486AB322-AA51-4C93-9051-0BA6C222BE8D}" type="presOf" srcId="{E376EBAC-9903-45AB-A36F-69F47564EC71}" destId="{9965142C-5FEE-4AF8-8356-A012BAFD4EE4}" srcOrd="0" destOrd="0" presId="urn:microsoft.com/office/officeart/2005/8/layout/vList2"/>
    <dgm:cxn modelId="{73206FED-8223-4E46-BB35-22D2DAD20409}" srcId="{A1479896-53D2-4EE2-AED7-04A2369F50D3}" destId="{C76EAECA-54F4-484A-83DA-550109AF03B3}" srcOrd="1" destOrd="0" parTransId="{692B4791-5A77-427B-A34B-7B1B0199A5D3}" sibTransId="{FC8E2908-279A-4C99-98DB-9850BF588365}"/>
    <dgm:cxn modelId="{D22280F9-7F47-4965-90B0-9BA620CD536D}" type="presOf" srcId="{CE0DE778-CF56-4745-96F3-887767F789B0}" destId="{9965142C-5FEE-4AF8-8356-A012BAFD4EE4}" srcOrd="0" destOrd="2" presId="urn:microsoft.com/office/officeart/2005/8/layout/vList2"/>
    <dgm:cxn modelId="{74824069-FD6B-43D2-AF62-5758398AB186}" srcId="{EA614F75-36A4-4BC8-80F9-598BD0871652}" destId="{9BAB9E6A-6C51-4DDD-A439-309D35E07E3E}" srcOrd="1" destOrd="0" parTransId="{C43813F7-3FE7-481A-B222-1082D03426C5}" sibTransId="{D7147DE9-95D3-4A9F-92FE-25BE7C5221AA}"/>
    <dgm:cxn modelId="{F4768DAA-CE5C-47B0-8CE3-A3BF83067943}" srcId="{9BAB9E6A-6C51-4DDD-A439-309D35E07E3E}" destId="{E376EBAC-9903-45AB-A36F-69F47564EC71}" srcOrd="0" destOrd="0" parTransId="{91A72321-5029-49AF-838B-662C8E28E2E7}" sibTransId="{AF5270D4-779D-494A-B9EC-4786D3DC2F5F}"/>
    <dgm:cxn modelId="{5BD0826C-6973-4A7C-B528-79C0521A303E}" type="presParOf" srcId="{8F144B70-10A0-4E82-8A7C-346AB33719BC}" destId="{8C54CDBD-1EC5-426E-A168-AE860BA56C18}" srcOrd="0" destOrd="0" presId="urn:microsoft.com/office/officeart/2005/8/layout/vList2"/>
    <dgm:cxn modelId="{B8694394-7D49-4CB2-84E2-C6816DF5165E}" type="presParOf" srcId="{8F144B70-10A0-4E82-8A7C-346AB33719BC}" destId="{27501BB4-FB70-4A9B-BA8C-16C5BB8133F7}" srcOrd="1" destOrd="0" presId="urn:microsoft.com/office/officeart/2005/8/layout/vList2"/>
    <dgm:cxn modelId="{07027A87-6662-432F-A643-34942BF1DF9F}" type="presParOf" srcId="{8F144B70-10A0-4E82-8A7C-346AB33719BC}" destId="{38D62074-05A3-4A5E-9C32-8772AF43395B}" srcOrd="2" destOrd="0" presId="urn:microsoft.com/office/officeart/2005/8/layout/vList2"/>
    <dgm:cxn modelId="{22902117-AE10-4EDB-9E92-BF7FA2FD1AF7}" type="presParOf" srcId="{8F144B70-10A0-4E82-8A7C-346AB33719BC}" destId="{9965142C-5FEE-4AF8-8356-A012BAFD4EE4}" srcOrd="3" destOrd="0" presId="urn:microsoft.com/office/officeart/2005/8/layout/vList2"/>
    <dgm:cxn modelId="{7CF1DAF4-3760-4047-82ED-EE6015F4C57C}" type="presParOf" srcId="{8F144B70-10A0-4E82-8A7C-346AB33719BC}" destId="{881568FF-D920-42B9-BBC8-37FE0D71FA0E}" srcOrd="4" destOrd="0" presId="urn:microsoft.com/office/officeart/2005/8/layout/vList2"/>
    <dgm:cxn modelId="{3EECC64B-61EF-4D88-BFF7-79F475348ED2}" type="presParOf" srcId="{8F144B70-10A0-4E82-8A7C-346AB33719BC}" destId="{F3EF978C-C5CA-48FE-A605-0416BAC6895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06A19-815B-40CD-BF09-F0A6D4E9AE1C}" type="datetimeFigureOut">
              <a:rPr lang="en-MY" smtClean="0"/>
              <a:t>12/7/2019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68C60-768B-4A8A-8ABC-BF057C4ADF7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7744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11E1EE-7D89-4337-9565-FE1D0DB7FB44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63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262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AA0949-9074-496E-9B6B-5E1DF623617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86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3777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A3788D-92F3-4709-9DD6-26B15E48A1F6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96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496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575B6C-9C57-4499-89AC-F08E239BC0BF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706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126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D43088-0FD8-4AD3-9093-88E8A76E0319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716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9661BA-EB52-4592-BF4F-F7B16465A5B6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727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832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4012E3-B200-456B-AA82-C2EE724FE354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10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D8987A-8594-470D-8B8F-A7B9D58CCEB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747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358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6F4E00-00F7-48B4-8A89-B805345AABF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3678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2CAF3A-ECFC-4F3A-A2FE-010EFCD93B18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768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1572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D33978-04F4-4092-ACEF-EC2919ACC70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778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61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939E31-CBE9-4324-8906-7467C54A228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73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362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EEAFA0-AC19-42DE-BC32-ADE606AD3F32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788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178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78A70D-732B-4966-BA53-846D550B603D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98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990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328280-E0DA-4E21-BBD5-816F0734B173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08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061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E744D92-7263-412E-8CD8-2DD583539C1A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19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115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AE928F-182D-4971-B5FD-FF9420B6A8F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39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880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91C0A6-7D06-444F-BEE4-E21C02782CF2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829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796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EE32D4-943C-4972-8DDD-E3B826433AE5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849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9610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5DDE29-C4C2-4CFB-A70D-A69CB095E144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860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457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5DC893-8490-4D9B-B4C2-74A5D135858F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986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E0F03A-9598-4378-BA3D-472C2DCCCAAA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68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485AE1-56D7-4595-BCDF-61D610F39B31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333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C8917C-3B83-46B2-83BF-B9F693E465A9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890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39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A7BF1A-C7F7-4F52-906F-90CC1DB05A28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901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395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3F770F-8DEB-4F7E-B0FE-7B6809CFDDCB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911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576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9FD159-4A67-494B-9F6C-91BDD450F217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921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203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49AE81-BCAB-477A-BF33-2FE3A85F17E2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931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4410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85D224-6BC8-415F-BD84-8CF8ECC56BE3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942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908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67E145-C2F8-4214-B57D-E1C682BE5E66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952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7271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E412D0-B3CA-425F-BA82-545C66CB3A9F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96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796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DBFFAD-4C5C-41F4-80BC-E5E55571F24E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972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56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B7625E-D814-4669-972D-53A882EE4610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983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80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0F72B9-AB2C-49E5-8A4D-46E0F063861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04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7045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20EE2B-890A-43D1-88F6-1247E5663ABF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993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122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5526AB-6264-4A58-A711-3CDDFC87ED5E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03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5295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35AF25-A9E8-4F1D-8EC6-BC7B880235F6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13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2640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D6AA20-5024-4946-A365-F8B94664AB34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34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537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E9DF2D-0713-4A05-9A9B-B4EC996D36F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14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74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5711D5-74C6-4718-A8D7-DBCCE0B8184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24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086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C7817F-997E-4DE2-812C-CF4848382C5E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34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894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916389-2EB5-4DA4-8961-00897AD447D3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55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101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624128-AD74-4599-AC9A-2C19F0338F2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75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30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4963"/>
            <a:ext cx="5408613" cy="1911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70613" y="1604963"/>
            <a:ext cx="5410200" cy="1911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09600" y="3668713"/>
            <a:ext cx="10971213" cy="1911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7906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10971213" cy="1911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668713"/>
            <a:ext cx="10971213" cy="1911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657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gif"/><Relationship Id="rId2" Type="http://schemas.openxmlformats.org/officeDocument/2006/relationships/image" Target="../media/image20.jpeg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gif"/><Relationship Id="rId4" Type="http://schemas.openxmlformats.org/officeDocument/2006/relationships/image" Target="../media/image22.jpeg"/><Relationship Id="rId9" Type="http://schemas.openxmlformats.org/officeDocument/2006/relationships/image" Target="../media/image27.gif"/><Relationship Id="rId1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</a:rPr>
              <a:t>Robot Operating </a:t>
            </a:r>
            <a:r>
              <a:rPr lang="en-US" dirty="0" smtClean="0">
                <a:ea typeface="Verdana" panose="020B0604030504040204" pitchFamily="34" charset="0"/>
                <a:cs typeface="Verdana" panose="020B0604030504040204" pitchFamily="34" charset="0"/>
              </a:rPr>
              <a:t>System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MY" dirty="0" err="1" smtClean="0"/>
              <a:t>Ir</a:t>
            </a:r>
            <a:r>
              <a:rPr lang="en-MY" dirty="0" smtClean="0"/>
              <a:t> Dr </a:t>
            </a:r>
            <a:r>
              <a:rPr lang="en-MY" dirty="0" err="1" smtClean="0"/>
              <a:t>zool</a:t>
            </a:r>
            <a:r>
              <a:rPr lang="en-MY" dirty="0" smtClean="0"/>
              <a:t> </a:t>
            </a:r>
            <a:r>
              <a:rPr lang="en-MY" dirty="0" err="1" smtClean="0"/>
              <a:t>hilmi</a:t>
            </a:r>
            <a:r>
              <a:rPr lang="en-MY" dirty="0" smtClean="0"/>
              <a:t> Ismail &amp; INNOKAI TEAM</a:t>
            </a:r>
            <a:endParaRPr lang="en-MY" dirty="0"/>
          </a:p>
        </p:txBody>
      </p:sp>
      <p:pic>
        <p:nvPicPr>
          <p:cNvPr id="4" name="Picture 3" descr="http://www.generationrobots.com/img/cms/articles%20et%20tutoriels/ROS/Logo-RO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52" b="13600"/>
          <a:stretch/>
        </p:blipFill>
        <p:spPr bwMode="auto">
          <a:xfrm>
            <a:off x="4042307" y="1420965"/>
            <a:ext cx="4168346" cy="13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55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44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Creating a ROS package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371600" y="2286000"/>
            <a:ext cx="9599613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82588" indent="-382588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The simple possible package structure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List down the step of creating a ROS package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Where is the package supposed to be installed at?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What does </a:t>
            </a:r>
            <a:r>
              <a:rPr lang="en-US" altLang="en-US" sz="2000" dirty="0" err="1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catkin_make</a:t>
            </a: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 do and where should this be done?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How many workspace we can have in one PC?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How to source workspace</a:t>
            </a:r>
          </a:p>
          <a:p>
            <a:pPr>
              <a:lnSpc>
                <a:spcPct val="94000"/>
              </a:lnSpc>
              <a:buClrTx/>
              <a:buSzTx/>
              <a:buFontTx/>
              <a:buNone/>
            </a:pPr>
            <a:endParaRPr lang="en-US" altLang="en-US" dirty="0"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78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44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Packages</a:t>
            </a: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371600" y="2286000"/>
            <a:ext cx="9599613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82588" indent="-382588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catkin_create_pkg &lt;xxx&gt; [xxx] [xxx] [xxx]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How to install packages?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From github 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From terminal</a:t>
            </a:r>
          </a:p>
          <a:p>
            <a:pPr>
              <a:lnSpc>
                <a:spcPct val="94000"/>
              </a:lnSpc>
              <a:buClrTx/>
              <a:buSzTx/>
              <a:buFontTx/>
              <a:buNone/>
            </a:pPr>
            <a:endParaRPr lang="en-US" altLang="en-US"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809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39270" y="2447645"/>
            <a:ext cx="10972800" cy="3976687"/>
          </a:xfrm>
          <a:prstGeom prst="rect">
            <a:avLst/>
          </a:prstGeom>
          <a:ln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>
              <a:buSzPct val="45000"/>
              <a:buFont typeface="Wingdings" panose="05000000000000000000" pitchFamily="2" charset="2"/>
              <a:buChar char="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mtClean="0"/>
              <a:t>Create a workspace in home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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mtClean="0"/>
              <a:t>Workspace name is innokai_workshop_ws</a:t>
            </a:r>
          </a:p>
          <a:p>
            <a:pPr marL="0" indent="107950"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endParaRPr lang="en-US" altLang="en-US" smtClean="0"/>
          </a:p>
          <a:p>
            <a:pPr marL="431800" indent="-323850">
              <a:buSzPct val="45000"/>
              <a:buFont typeface="Wingdings" panose="05000000000000000000" pitchFamily="2" charset="2"/>
              <a:buChar char="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mtClean="0"/>
              <a:t>Create a package with stds_msgs, rospy and roscpp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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mtClean="0"/>
              <a:t>Package must be ros_basic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endParaRPr lang="en-US" altLang="en-US" dirty="0"/>
          </a:p>
        </p:txBody>
      </p:sp>
      <p:sp>
        <p:nvSpPr>
          <p:cNvPr id="3" name="Rectangle 1"/>
          <p:cNvSpPr txBox="1">
            <a:spLocks noChangeArrowheads="1"/>
          </p:cNvSpPr>
          <p:nvPr/>
        </p:nvSpPr>
        <p:spPr>
          <a:xfrm>
            <a:off x="609600" y="757144"/>
            <a:ext cx="10972800" cy="1144588"/>
          </a:xfrm>
          <a:prstGeom prst="rect">
            <a:avLst/>
          </a:prstGeom>
          <a:ln/>
        </p:spPr>
        <p:txBody>
          <a:bodyPr tIns="39116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smtClean="0"/>
              <a:t>Task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53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1747838" y="2759075"/>
            <a:ext cx="9599612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en-US" sz="7200" dirty="0">
              <a:solidFill>
                <a:srgbClr val="191B0E"/>
              </a:solidFill>
              <a:latin typeface="Franklin Gothic Book" panose="020B050302010202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Getting into Linux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09978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44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Common command in Linux</a:t>
            </a: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371600" y="2286000"/>
            <a:ext cx="9599613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82588" indent="-382588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4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CTRL + Alt + T - Bring out terminal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4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cd – change directory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4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ls - listing all the segments in your current directory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4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source – source the workspace or the libraries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4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clear – clear the terminal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4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Highlight and middle click shortcut for copy paste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4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CTRL + C – Stop process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4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CTRL + Z – Stop python code</a:t>
            </a:r>
          </a:p>
        </p:txBody>
      </p:sp>
    </p:spTree>
    <p:extLst>
      <p:ext uri="{BB962C8B-B14F-4D97-AF65-F5344CB8AC3E}">
        <p14:creationId xmlns:p14="http://schemas.microsoft.com/office/powerpoint/2010/main" val="2792161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44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Installation of packages and libraries</a:t>
            </a: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1600" y="2286000"/>
            <a:ext cx="9599613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82588" indent="-382588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sudo apt-get install &lt;package_name&gt;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*for ros sudo apt-get install ros-&lt;distro&gt;-&lt;package_name&gt;</a:t>
            </a:r>
          </a:p>
          <a:p>
            <a:pPr>
              <a:lnSpc>
                <a:spcPct val="94000"/>
              </a:lnSpc>
              <a:buClrTx/>
              <a:buSzTx/>
              <a:buFontTx/>
              <a:buNone/>
            </a:pPr>
            <a:endParaRPr lang="en-US" altLang="en-US">
              <a:ea typeface="DejaVu Sans" charset="0"/>
              <a:cs typeface="DejaVu Sans" charset="0"/>
            </a:endParaRP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From Github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Git clone into src folder in workspace</a:t>
            </a:r>
          </a:p>
          <a:p>
            <a:pPr>
              <a:lnSpc>
                <a:spcPct val="94000"/>
              </a:lnSpc>
              <a:buClrTx/>
              <a:buSzTx/>
              <a:buFontTx/>
              <a:buNone/>
            </a:pPr>
            <a:endParaRPr lang="en-US" altLang="en-US"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83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44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Similar Linux Command with ROS Command</a:t>
            </a: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371600" y="2286000"/>
            <a:ext cx="9599613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82588" indent="-382588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 err="1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roscd</a:t>
            </a: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  = </a:t>
            </a:r>
            <a:r>
              <a:rPr lang="en-US" altLang="en-US" sz="2000" dirty="0" err="1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ros</a:t>
            </a: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 + cd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 err="1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rosls</a:t>
            </a: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 = </a:t>
            </a:r>
            <a:r>
              <a:rPr lang="en-US" altLang="en-US" sz="2000" dirty="0" err="1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ros</a:t>
            </a: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 + ls</a:t>
            </a:r>
          </a:p>
        </p:txBody>
      </p:sp>
    </p:spTree>
    <p:extLst>
      <p:ext uri="{BB962C8B-B14F-4D97-AF65-F5344CB8AC3E}">
        <p14:creationId xmlns:p14="http://schemas.microsoft.com/office/powerpoint/2010/main" val="1562957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Session 2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12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44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Programing Languages in ROS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28750"/>
            <a:ext cx="7726363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38600"/>
            <a:ext cx="1998663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63" y="0"/>
            <a:ext cx="1998662" cy="365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4038600"/>
            <a:ext cx="2366962" cy="236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038600"/>
            <a:ext cx="2366963" cy="236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838" y="4038600"/>
            <a:ext cx="2366962" cy="236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543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171700"/>
            <a:ext cx="8056562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933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OUR SCHEDULE </a:t>
            </a:r>
            <a:endParaRPr lang="en-MY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MY" dirty="0" smtClean="0"/>
              <a:t># DAY 1</a:t>
            </a:r>
            <a:endParaRPr lang="en-MY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6024018"/>
              </p:ext>
            </p:extLst>
          </p:nvPr>
        </p:nvGraphicFramePr>
        <p:xfrm>
          <a:off x="4652683" y="594359"/>
          <a:ext cx="71000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61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44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Basic of Programming</a:t>
            </a: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371600" y="2286000"/>
            <a:ext cx="9599613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56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Clr>
                <a:srgbClr val="191B0E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Pseudo Code</a:t>
            </a:r>
          </a:p>
          <a:p>
            <a:pPr marL="839788" lvl="2" indent="-381000"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A simple description of a computer algorithms using a combination of natural language and programming language.</a:t>
            </a:r>
          </a:p>
          <a:p>
            <a:pPr marL="839788" lvl="2" indent="-381000"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In other words, this is </a:t>
            </a:r>
            <a:r>
              <a:rPr lang="en-US" altLang="en-US" sz="2000" dirty="0" smtClean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description </a:t>
            </a: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of your code before you start coding</a:t>
            </a:r>
          </a:p>
          <a:p>
            <a:pPr>
              <a:lnSpc>
                <a:spcPct val="100000"/>
              </a:lnSpc>
              <a:buClr>
                <a:srgbClr val="191B0E"/>
              </a:buClr>
              <a:buFont typeface="StarSymbol" charset="0"/>
              <a:buAutoNum type="arabicPeriod" startAt="2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Flowchart</a:t>
            </a:r>
          </a:p>
          <a:p>
            <a:pPr marL="839788" lvl="2" indent="-381000"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Flowcharts are written with program flow from the top of a page to the bottom</a:t>
            </a:r>
          </a:p>
        </p:txBody>
      </p:sp>
    </p:spTree>
    <p:extLst>
      <p:ext uri="{BB962C8B-B14F-4D97-AF65-F5344CB8AC3E}">
        <p14:creationId xmlns:p14="http://schemas.microsoft.com/office/powerpoint/2010/main" val="2440094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" b="51299"/>
          <a:stretch>
            <a:fillRect/>
          </a:stretch>
        </p:blipFill>
        <p:spPr bwMode="auto">
          <a:xfrm>
            <a:off x="1281953" y="582800"/>
            <a:ext cx="9599613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83" b="512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188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70" r="443"/>
          <a:stretch>
            <a:fillRect/>
          </a:stretch>
        </p:blipFill>
        <p:spPr bwMode="auto">
          <a:xfrm>
            <a:off x="1371600" y="181629"/>
            <a:ext cx="9599613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970" r="44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897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93" y="237565"/>
            <a:ext cx="6448425" cy="605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4280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44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Basic of Python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371600" y="2286000"/>
            <a:ext cx="9599613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82588" indent="-382588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Classes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Function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Variable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Loop</a:t>
            </a: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Mathematical operationn</a:t>
            </a:r>
          </a:p>
        </p:txBody>
      </p:sp>
    </p:spTree>
    <p:extLst>
      <p:ext uri="{BB962C8B-B14F-4D97-AF65-F5344CB8AC3E}">
        <p14:creationId xmlns:p14="http://schemas.microsoft.com/office/powerpoint/2010/main" val="632812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First Try in Python Programming</a:t>
            </a:r>
          </a:p>
          <a:p>
            <a:pPr>
              <a:lnSpc>
                <a:spcPct val="100000"/>
              </a:lnSpc>
            </a:pPr>
            <a:r>
              <a:rPr lang="en-US" altLang="en-US"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HELLO World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560638"/>
            <a:ext cx="9728200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85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4400"/>
              <a:t>Types of Data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609600" y="1927693"/>
            <a:ext cx="10972800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String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Char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Number</a:t>
            </a:r>
          </a:p>
          <a:p>
            <a:pPr marL="730250">
              <a:lnSpc>
                <a:spcPct val="100000"/>
              </a:lnSpc>
              <a:buSzPct val="45000"/>
              <a:buFont typeface="Wingdings" panose="05000000000000000000" pitchFamily="2" charset="2"/>
              <a:buChar char=""/>
            </a:pPr>
            <a:r>
              <a:rPr lang="en-US" altLang="en-US" sz="3200" dirty="0"/>
              <a:t>Float</a:t>
            </a:r>
          </a:p>
          <a:p>
            <a:pPr marL="730250">
              <a:lnSpc>
                <a:spcPct val="100000"/>
              </a:lnSpc>
              <a:buSzPct val="45000"/>
              <a:buFont typeface="Wingdings" panose="05000000000000000000" pitchFamily="2" charset="2"/>
              <a:buChar char=""/>
            </a:pPr>
            <a:r>
              <a:rPr lang="en-US" altLang="en-US" sz="3200" dirty="0"/>
              <a:t>Double</a:t>
            </a:r>
          </a:p>
          <a:p>
            <a:pPr marL="730250">
              <a:lnSpc>
                <a:spcPct val="100000"/>
              </a:lnSpc>
              <a:buSzPct val="45000"/>
              <a:buFont typeface="Wingdings" panose="05000000000000000000" pitchFamily="2" charset="2"/>
              <a:buChar char=""/>
            </a:pPr>
            <a:r>
              <a:rPr lang="en-US" altLang="en-US" sz="3200" dirty="0" err="1"/>
              <a:t>Int</a:t>
            </a:r>
            <a:endParaRPr lang="en-US" altLang="en-US" sz="3200" dirty="0"/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3429888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4400"/>
              <a:t>String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09600" y="1838045"/>
            <a:ext cx="5354638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A set of char (character)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Define by &lt; “” &gt; or &lt; ‘’&gt;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Example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“hello world” or ‘hello world’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227762" y="1838045"/>
            <a:ext cx="5354638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Joining strings together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Print (‘hello” , “world’)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Print(“hello” + “world”)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“hello %s” % (“world”)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*%s is known as a format specifier</a:t>
            </a:r>
          </a:p>
        </p:txBody>
      </p:sp>
    </p:spTree>
    <p:extLst>
      <p:ext uri="{BB962C8B-B14F-4D97-AF65-F5344CB8AC3E}">
        <p14:creationId xmlns:p14="http://schemas.microsoft.com/office/powerpoint/2010/main" val="1745126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4400"/>
              <a:t>Numbers</a:t>
            </a: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09600" y="1954586"/>
            <a:ext cx="10972800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There are several types of number can be defined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Float – number with decimal values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 err="1"/>
              <a:t>Int</a:t>
            </a:r>
            <a:r>
              <a:rPr lang="en-US" altLang="en-US" sz="3200" dirty="0"/>
              <a:t> – integer number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Complex number</a:t>
            </a:r>
          </a:p>
        </p:txBody>
      </p:sp>
    </p:spTree>
    <p:extLst>
      <p:ext uri="{BB962C8B-B14F-4D97-AF65-F5344CB8AC3E}">
        <p14:creationId xmlns:p14="http://schemas.microsoft.com/office/powerpoint/2010/main" val="719521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4400"/>
              <a:t>Basic Math Operator</a:t>
            </a: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09600" y="1900799"/>
            <a:ext cx="10972800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+  -  /  *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% modulus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% display remainder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Example 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34" y="3507348"/>
            <a:ext cx="2787650" cy="23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398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OUR SCHEDULE </a:t>
            </a:r>
            <a:endParaRPr lang="en-MY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MY" dirty="0" smtClean="0"/>
              <a:t># DAY 2</a:t>
            </a:r>
            <a:endParaRPr lang="en-MY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20707297"/>
              </p:ext>
            </p:extLst>
          </p:nvPr>
        </p:nvGraphicFramePr>
        <p:xfrm>
          <a:off x="4652683" y="376519"/>
          <a:ext cx="7100047" cy="6113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8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609600" y="1604963"/>
            <a:ext cx="10972800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3375"/>
            <a:ext cx="11022013" cy="360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588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4400"/>
              <a:t>%f Format Specifier</a:t>
            </a: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09600" y="1604963"/>
            <a:ext cx="10972800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49" y="1891834"/>
            <a:ext cx="8899525" cy="396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4961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4400"/>
              <a:t>Names for Data</a:t>
            </a: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609600" y="1721504"/>
            <a:ext cx="10972800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Cannot begin with numbers and most non - alphabet characters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*underscore is special case but avoid at first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Join words with underscore</a:t>
            </a:r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Example – </a:t>
            </a:r>
            <a:r>
              <a:rPr lang="en-US" altLang="en-US" sz="3200" dirty="0" err="1"/>
              <a:t>food_name</a:t>
            </a:r>
            <a:r>
              <a:rPr lang="en-US" altLang="en-US" sz="3200" dirty="0"/>
              <a:t> , </a:t>
            </a:r>
            <a:r>
              <a:rPr lang="en-US" altLang="en-US" sz="3200" dirty="0" err="1"/>
              <a:t>Triangle_area_calculated</a:t>
            </a:r>
            <a:endParaRPr lang="en-US" altLang="en-US" sz="3200" dirty="0"/>
          </a:p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Restricted name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4565463"/>
            <a:ext cx="11185525" cy="171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795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smtClean="0"/>
              <a:t>Tuples vs Lists</a:t>
            </a:r>
            <a:endParaRPr lang="en-US" altLang="en-US" dirty="0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799105"/>
            <a:ext cx="5618162" cy="1897062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Tuples Example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string_tuple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= (‘string”, “and”)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6227762" y="1784351"/>
            <a:ext cx="5354638" cy="189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448" rIns="0" bIns="0"/>
          <a:lstStyle>
            <a:lvl1pPr marL="431800" indent="-3238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/>
              <a:t>Lists Example</a:t>
            </a:r>
          </a:p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 dirty="0" err="1"/>
              <a:t>string_tuple</a:t>
            </a:r>
            <a:r>
              <a:rPr lang="en-US" altLang="en-US" sz="3200" dirty="0"/>
              <a:t> = [‘string”, “and”]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609600" y="3681413"/>
            <a:ext cx="10972800" cy="189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448" rIns="0" bIns="0"/>
          <a:lstStyle>
            <a:lvl1pPr marL="431800" indent="-3238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Both are similar</a:t>
            </a:r>
          </a:p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Difference is Tuples is fixed and cannot be </a:t>
            </a:r>
            <a:r>
              <a:rPr lang="en-US" altLang="en-US" sz="2400" dirty="0" smtClean="0"/>
              <a:t>change.</a:t>
            </a:r>
          </a:p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Adding and removing values are not possible because it is immutable</a:t>
            </a:r>
          </a:p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Lists can be changed</a:t>
            </a:r>
          </a:p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/>
              <a:t>Both data can be </a:t>
            </a:r>
            <a:r>
              <a:rPr lang="en-US" altLang="en-US" sz="2400" dirty="0" smtClean="0"/>
              <a:t>accessed </a:t>
            </a:r>
            <a:r>
              <a:rPr lang="en-US" altLang="en-US" sz="2400" dirty="0"/>
              <a:t>easily by </a:t>
            </a:r>
            <a:r>
              <a:rPr lang="en-US" altLang="en-US" sz="2400" dirty="0" err="1"/>
              <a:t>string_tuple</a:t>
            </a:r>
            <a:r>
              <a:rPr lang="en-US" altLang="en-US" sz="2400" dirty="0"/>
              <a:t>[x] </a:t>
            </a:r>
          </a:p>
        </p:txBody>
      </p:sp>
    </p:spTree>
    <p:extLst>
      <p:ext uri="{BB962C8B-B14F-4D97-AF65-F5344CB8AC3E}">
        <p14:creationId xmlns:p14="http://schemas.microsoft.com/office/powerpoint/2010/main" val="3819593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Special Function to deal with list and tuples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864940"/>
            <a:ext cx="10972800" cy="3976687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3200" dirty="0"/>
              <a:t>Count start from 0, 1, 2, 3, ……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3200" dirty="0"/>
              <a:t>Example</a:t>
            </a:r>
          </a:p>
          <a:p>
            <a:pPr marL="724408" lvl="1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3000" dirty="0" err="1"/>
              <a:t>string_tuple</a:t>
            </a:r>
            <a:r>
              <a:rPr lang="en-US" altLang="en-US" sz="3000" dirty="0"/>
              <a:t> = [“string”, “and”]</a:t>
            </a:r>
          </a:p>
          <a:p>
            <a:pPr marL="724408" lvl="1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3000" dirty="0" err="1" smtClean="0"/>
              <a:t>string_tuple</a:t>
            </a:r>
            <a:r>
              <a:rPr lang="en-US" altLang="en-US" sz="3000" dirty="0" smtClean="0"/>
              <a:t>[0</a:t>
            </a:r>
            <a:r>
              <a:rPr lang="en-US" altLang="en-US" sz="3000" dirty="0"/>
              <a:t>] will be “string”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endParaRPr lang="en-US" altLang="en-US" sz="3200" dirty="0"/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0282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Dictionaries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784351"/>
            <a:ext cx="10972800" cy="1897062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Example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endParaRPr lang="en-US" altLang="en-US" dirty="0"/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609600" y="3681413"/>
            <a:ext cx="10972800" cy="189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448" rIns="0" bIns="0"/>
          <a:lstStyle>
            <a:lvl1pPr marL="431800" indent="-3238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/>
              <a:t>menu_specials is the name of dictionaries</a:t>
            </a:r>
          </a:p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/>
              <a:t>“breakfast” </a:t>
            </a:r>
          </a:p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/>
              <a:t>“sausage and eggs”</a:t>
            </a:r>
          </a:p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200"/>
              <a:t>Imagine this as a book, title, chapters, content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2925763" y="1920875"/>
            <a:ext cx="18097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006475" y="2220913"/>
            <a:ext cx="10333038" cy="1279525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en-US"/>
              <a:t>	menu_specials = 	{“breakfast” : “sausage and eggs”, </a:t>
            </a:r>
          </a:p>
          <a:p>
            <a:r>
              <a:rPr lang="en-US" altLang="en-US"/>
              <a:t>					“lunch” : “split pea soup and garlic bread”, </a:t>
            </a:r>
          </a:p>
          <a:p>
            <a:r>
              <a:rPr lang="en-US" altLang="en-US"/>
              <a:t>					“dinner”: “2 hot dogs and onion rings”}</a:t>
            </a:r>
          </a:p>
        </p:txBody>
      </p:sp>
    </p:spTree>
    <p:extLst>
      <p:ext uri="{BB962C8B-B14F-4D97-AF65-F5344CB8AC3E}">
        <p14:creationId xmlns:p14="http://schemas.microsoft.com/office/powerpoint/2010/main" val="31081747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Treating String like list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72353" y="2197567"/>
            <a:ext cx="10972800" cy="150812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Name = “Brian”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Name[0] will be the first character “B”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endParaRPr lang="en-US" altLang="en-US" dirty="0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549275" y="3978275"/>
            <a:ext cx="10972800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448" rIns="0" bIns="0"/>
          <a:lstStyle>
            <a:lvl1pPr marL="431800" indent="-3238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None/>
            </a:pPr>
            <a:endParaRPr lang="en-US" altLang="en-US" sz="3200"/>
          </a:p>
          <a:p>
            <a:pPr>
              <a:spcBef>
                <a:spcPts val="1425"/>
              </a:spcBef>
              <a:buSzPct val="45000"/>
              <a:buFont typeface="Wingdings" panose="05000000000000000000" pitchFamily="2" charset="2"/>
              <a:buNone/>
            </a:pPr>
            <a:endParaRPr lang="en-US" altLang="en-US" sz="3200"/>
          </a:p>
        </p:txBody>
      </p:sp>
    </p:spTree>
    <p:extLst>
      <p:ext uri="{BB962C8B-B14F-4D97-AF65-F5344CB8AC3E}">
        <p14:creationId xmlns:p14="http://schemas.microsoft.com/office/powerpoint/2010/main" val="451642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Slicing Sequences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36234"/>
            <a:ext cx="10975975" cy="363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330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Comparison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900798"/>
            <a:ext cx="11002963" cy="4430712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2600" dirty="0" smtClean="0"/>
              <a:t>Equal </a:t>
            </a:r>
            <a:r>
              <a:rPr lang="en-US" altLang="en-US" sz="2600" dirty="0"/>
              <a:t>to   					==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2600" dirty="0"/>
              <a:t>Not equal to 				!=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2600" dirty="0"/>
              <a:t>Greater than				&gt;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2600" dirty="0"/>
              <a:t>Less than						&lt;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2600" dirty="0"/>
              <a:t>Greater or equal			&gt;=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2600" dirty="0"/>
              <a:t>Less or equal				&lt;=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endParaRPr lang="en-US" altLang="en-US" sz="2600" dirty="0"/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sz="2600" dirty="0"/>
              <a:t>Result in </a:t>
            </a:r>
            <a:r>
              <a:rPr lang="en-US" altLang="en-US" sz="2600" dirty="0" err="1"/>
              <a:t>boolean</a:t>
            </a:r>
            <a:r>
              <a:rPr lang="en-US" altLang="en-US" sz="2600" dirty="0"/>
              <a:t> (True or False)</a:t>
            </a:r>
          </a:p>
        </p:txBody>
      </p:sp>
    </p:spTree>
    <p:extLst>
      <p:ext uri="{BB962C8B-B14F-4D97-AF65-F5344CB8AC3E}">
        <p14:creationId xmlns:p14="http://schemas.microsoft.com/office/powerpoint/2010/main" val="3760009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Python if...else Statement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232525" y="1604963"/>
            <a:ext cx="5354638" cy="189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7" y="1236009"/>
            <a:ext cx="4773612" cy="195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44" y="1242359"/>
            <a:ext cx="3865562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928" y="3288647"/>
            <a:ext cx="6489700" cy="30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976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OUR SCHEDULE </a:t>
            </a:r>
            <a:endParaRPr lang="en-MY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MY" dirty="0" smtClean="0"/>
              <a:t># DAY 3</a:t>
            </a:r>
            <a:endParaRPr lang="en-MY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72703465"/>
              </p:ext>
            </p:extLst>
          </p:nvPr>
        </p:nvGraphicFramePr>
        <p:xfrm>
          <a:off x="4652683" y="594359"/>
          <a:ext cx="71000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99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Looping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4963"/>
            <a:ext cx="5354638" cy="397668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/>
              <a:t>While loop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37363" y="1604963"/>
            <a:ext cx="5354637" cy="397668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/>
              <a:t>For Loop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lang="en-US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8412163" y="1189038"/>
            <a:ext cx="3382962" cy="1006475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just"/>
            <a:r>
              <a:rPr lang="en-US" altLang="en-US"/>
              <a:t>for val in sequence:</a:t>
            </a:r>
          </a:p>
          <a:p>
            <a:pPr algn="just"/>
            <a:r>
              <a:rPr lang="en-US" altLang="en-US"/>
              <a:t>	Body of for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6232525" y="2468563"/>
            <a:ext cx="5959475" cy="3840162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just"/>
            <a:r>
              <a:rPr lang="en-US" altLang="en-US" dirty="0"/>
              <a:t># Program to find the sum of all numbers stored in a list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dirty="0"/>
              <a:t># List of numbers</a:t>
            </a:r>
          </a:p>
          <a:p>
            <a:pPr algn="just"/>
            <a:r>
              <a:rPr lang="en-US" altLang="en-US" dirty="0"/>
              <a:t>numbers = [6, 5, 3, 8, 4, 2, 5, 4, 11]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dirty="0"/>
              <a:t># variable to store the sum</a:t>
            </a:r>
          </a:p>
          <a:p>
            <a:pPr algn="just"/>
            <a:r>
              <a:rPr lang="en-US" altLang="en-US" dirty="0"/>
              <a:t>sum = 0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dirty="0"/>
              <a:t># iterate over the list</a:t>
            </a:r>
          </a:p>
          <a:p>
            <a:pPr algn="just"/>
            <a:r>
              <a:rPr lang="en-US" altLang="en-US" dirty="0"/>
              <a:t>for </a:t>
            </a:r>
            <a:r>
              <a:rPr lang="en-US" altLang="en-US" dirty="0" err="1"/>
              <a:t>val</a:t>
            </a:r>
            <a:r>
              <a:rPr lang="en-US" altLang="en-US" dirty="0"/>
              <a:t> in numbers:</a:t>
            </a:r>
          </a:p>
          <a:p>
            <a:pPr algn="just"/>
            <a:r>
              <a:rPr lang="en-US" altLang="en-US" dirty="0"/>
              <a:t>	sum = </a:t>
            </a:r>
            <a:r>
              <a:rPr lang="en-US" altLang="en-US" dirty="0" err="1"/>
              <a:t>sum+val</a:t>
            </a:r>
            <a:endParaRPr lang="en-US" altLang="en-US" dirty="0"/>
          </a:p>
          <a:p>
            <a:pPr algn="just"/>
            <a:endParaRPr lang="en-US" altLang="en-US" dirty="0"/>
          </a:p>
          <a:p>
            <a:pPr algn="just"/>
            <a:r>
              <a:rPr lang="en-US" altLang="en-US" dirty="0"/>
              <a:t># Output: The sum is 48</a:t>
            </a:r>
          </a:p>
          <a:p>
            <a:pPr algn="just"/>
            <a:r>
              <a:rPr lang="en-US" altLang="en-US" dirty="0"/>
              <a:t>print("The sum is", sum)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2925763" y="1371600"/>
            <a:ext cx="3382962" cy="1006475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just"/>
            <a:r>
              <a:rPr lang="en-US" altLang="en-US"/>
              <a:t>while test_expression:</a:t>
            </a:r>
          </a:p>
          <a:p>
            <a:pPr algn="just"/>
            <a:r>
              <a:rPr lang="en-US" altLang="en-US"/>
              <a:t>    Body of while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104775" y="2468563"/>
            <a:ext cx="6126163" cy="3840162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just"/>
            <a:r>
              <a:rPr lang="en-US" altLang="en-US"/>
              <a:t>n = 10</a:t>
            </a:r>
          </a:p>
          <a:p>
            <a:pPr algn="just"/>
            <a:endParaRPr lang="en-US" altLang="en-US"/>
          </a:p>
          <a:p>
            <a:pPr algn="just"/>
            <a:r>
              <a:rPr lang="en-US" altLang="en-US"/>
              <a:t># initialize sum and counter</a:t>
            </a:r>
          </a:p>
          <a:p>
            <a:pPr algn="just"/>
            <a:r>
              <a:rPr lang="en-US" altLang="en-US"/>
              <a:t>sum = 0</a:t>
            </a:r>
          </a:p>
          <a:p>
            <a:pPr algn="just"/>
            <a:r>
              <a:rPr lang="en-US" altLang="en-US"/>
              <a:t>i = 1</a:t>
            </a:r>
          </a:p>
          <a:p>
            <a:pPr algn="just"/>
            <a:endParaRPr lang="en-US" altLang="en-US"/>
          </a:p>
          <a:p>
            <a:pPr algn="just"/>
            <a:r>
              <a:rPr lang="en-US" altLang="en-US"/>
              <a:t>while i &lt;= n:</a:t>
            </a:r>
          </a:p>
          <a:p>
            <a:pPr algn="just"/>
            <a:r>
              <a:rPr lang="en-US" altLang="en-US"/>
              <a:t>    sum = sum + i</a:t>
            </a:r>
          </a:p>
          <a:p>
            <a:pPr algn="just"/>
            <a:r>
              <a:rPr lang="en-US" altLang="en-US"/>
              <a:t>    i = i+1    # update counter</a:t>
            </a:r>
          </a:p>
          <a:p>
            <a:pPr algn="just"/>
            <a:endParaRPr lang="en-US" altLang="en-US"/>
          </a:p>
          <a:p>
            <a:pPr algn="just"/>
            <a:r>
              <a:rPr lang="en-US" altLang="en-US"/>
              <a:t># print the sum</a:t>
            </a:r>
          </a:p>
          <a:p>
            <a:pPr algn="just"/>
            <a:r>
              <a:rPr lang="en-US" altLang="en-US"/>
              <a:t>print("The sum is", sum)</a:t>
            </a:r>
          </a:p>
        </p:txBody>
      </p:sp>
    </p:spTree>
    <p:extLst>
      <p:ext uri="{BB962C8B-B14F-4D97-AF65-F5344CB8AC3E}">
        <p14:creationId xmlns:p14="http://schemas.microsoft.com/office/powerpoint/2010/main" val="1171163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Function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0075" y="5394325"/>
            <a:ext cx="8086725" cy="828675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/>
              <a:t>You may use function to return a value 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7954963" y="1417638"/>
            <a:ext cx="3475037" cy="1189037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just"/>
            <a:r>
              <a:rPr lang="en-US" altLang="en-US"/>
              <a:t>def function_name(parameters):</a:t>
            </a:r>
          </a:p>
          <a:p>
            <a:pPr algn="just"/>
            <a:r>
              <a:rPr lang="en-US" altLang="en-US"/>
              <a:t>	"""docstring"""</a:t>
            </a:r>
          </a:p>
          <a:p>
            <a:pPr algn="just"/>
            <a:r>
              <a:rPr lang="en-US" altLang="en-US"/>
              <a:t>	statement(s)</a:t>
            </a: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914400" y="1371600"/>
            <a:ext cx="5394325" cy="1736725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just"/>
            <a:r>
              <a:rPr lang="en-US" altLang="en-US"/>
              <a:t>def greet(name):</a:t>
            </a:r>
          </a:p>
          <a:p>
            <a:pPr algn="just"/>
            <a:r>
              <a:rPr lang="en-US" altLang="en-US"/>
              <a:t>	"""This function greets to</a:t>
            </a:r>
          </a:p>
          <a:p>
            <a:pPr algn="just"/>
            <a:r>
              <a:rPr lang="en-US" altLang="en-US"/>
              <a:t>	the person passed in as</a:t>
            </a:r>
          </a:p>
          <a:p>
            <a:pPr algn="just"/>
            <a:r>
              <a:rPr lang="en-US" altLang="en-US"/>
              <a:t>	parameter"""</a:t>
            </a:r>
          </a:p>
          <a:p>
            <a:pPr algn="just"/>
            <a:r>
              <a:rPr lang="en-US" altLang="en-US"/>
              <a:t>	print("Hello, " + name + ". Good morning!")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3292475"/>
            <a:ext cx="8497888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162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endParaRPr lang="en-MY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604963"/>
            <a:ext cx="5354638" cy="3976687"/>
          </a:xfrm>
          <a:ln/>
        </p:spPr>
        <p:txBody>
          <a:bodyPr/>
          <a:lstStyle/>
          <a:p>
            <a:endParaRPr lang="en-MY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32525" y="1604963"/>
            <a:ext cx="5354638" cy="397668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/>
              <a:t>Task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/>
              <a:t>Create a function to calculate the difference of these two sets of data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/>
              <a:t>A = ( 9, 8, 7)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/>
              <a:t>B = (10, 2, 5)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/>
              <a:t>Display the result 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417638"/>
            <a:ext cx="5091113" cy="327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739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smtClean="0"/>
              <a:t>EXCERCISE </a:t>
            </a:r>
            <a:endParaRPr lang="en-US" altLang="en-US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829080"/>
            <a:ext cx="5354638" cy="3976687"/>
          </a:xfrm>
          <a:ln/>
        </p:spPr>
        <p:txBody>
          <a:bodyPr/>
          <a:lstStyle/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3200" b="1" dirty="0" smtClean="0"/>
              <a:t>TASK #1</a:t>
            </a:r>
            <a:endParaRPr lang="en-US" altLang="en-US" sz="3200" b="1" dirty="0"/>
          </a:p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/>
              <a:t>Assign the following value to a list, tuple and dictionaries</a:t>
            </a:r>
          </a:p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/>
              <a:t>group_1 = “</a:t>
            </a:r>
            <a:r>
              <a:rPr lang="en-US" altLang="en-US" dirty="0" err="1"/>
              <a:t>zool</a:t>
            </a:r>
            <a:r>
              <a:rPr lang="en-US" altLang="en-US" dirty="0"/>
              <a:t>”, “Lim”, “Brian”</a:t>
            </a:r>
          </a:p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/>
              <a:t>group_2 = “</a:t>
            </a:r>
            <a:r>
              <a:rPr lang="en-US" altLang="en-US" dirty="0" err="1"/>
              <a:t>zool</a:t>
            </a:r>
            <a:r>
              <a:rPr lang="en-US" altLang="en-US" dirty="0"/>
              <a:t>”, “UTM”, “</a:t>
            </a:r>
            <a:r>
              <a:rPr lang="en-US" altLang="en-US" dirty="0" err="1"/>
              <a:t>Innokai</a:t>
            </a:r>
            <a:r>
              <a:rPr lang="en-US" altLang="en-US" dirty="0"/>
              <a:t>”</a:t>
            </a:r>
          </a:p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/>
              <a:t>Num_1 = 5</a:t>
            </a:r>
          </a:p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/>
              <a:t>Num_2 = 10</a:t>
            </a:r>
          </a:p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/>
              <a:t>twist’s key= “x”, “y”, “z”</a:t>
            </a:r>
          </a:p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/>
              <a:t>twist’s value = 2.0, 0.0, 0.0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27762" y="1829079"/>
            <a:ext cx="5354638" cy="397668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3200" dirty="0" smtClean="0"/>
              <a:t>TASK #2</a:t>
            </a:r>
            <a:endParaRPr lang="en-US" altLang="en-US" sz="3200" dirty="0"/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/>
              <a:t>Calculate the sum, difference, multiple and division of Num_1 and Num_2</a:t>
            </a:r>
          </a:p>
        </p:txBody>
      </p:sp>
    </p:spTree>
    <p:extLst>
      <p:ext uri="{BB962C8B-B14F-4D97-AF65-F5344CB8AC3E}">
        <p14:creationId xmlns:p14="http://schemas.microsoft.com/office/powerpoint/2010/main" val="1828723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 marL="215900" indent="-215900">
              <a:buSzPct val="4500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smtClean="0"/>
              <a:t>EXCERCISE</a:t>
            </a:r>
            <a:endParaRPr lang="en-US" altLang="en-US" dirty="0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793222"/>
            <a:ext cx="5354638" cy="3976687"/>
          </a:xfrm>
          <a:ln/>
        </p:spPr>
        <p:txBody>
          <a:bodyPr/>
          <a:lstStyle/>
          <a:p>
            <a:pPr marL="431800" lvl="0" indent="-323850">
              <a:buClr>
                <a:srgbClr val="E48312"/>
              </a:buClr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TASK </a:t>
            </a:r>
            <a:r>
              <a:rPr lang="en-US" alt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#3</a:t>
            </a:r>
            <a:endParaRPr lang="en-US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 smtClean="0"/>
              <a:t>Compare </a:t>
            </a:r>
            <a:r>
              <a:rPr lang="en-US" altLang="en-US" dirty="0"/>
              <a:t>two group (group_1 and group_2), display if similar name is found</a:t>
            </a:r>
          </a:p>
          <a:p>
            <a:pPr marL="107950" indent="0"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/>
              <a:t>Use loop (while loop or for loop are accepted)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27762" y="1793221"/>
            <a:ext cx="5354638" cy="3976687"/>
          </a:xfrm>
          <a:ln/>
        </p:spPr>
        <p:txBody>
          <a:bodyPr/>
          <a:lstStyle/>
          <a:p>
            <a:pPr marL="431800" lvl="0" indent="-323850">
              <a:buClr>
                <a:srgbClr val="E48312"/>
              </a:buClr>
              <a:buSzPct val="4500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TASK </a:t>
            </a:r>
            <a:r>
              <a:rPr lang="en-US" alt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#4</a:t>
            </a:r>
            <a:endParaRPr lang="en-US" altLang="en-US" sz="3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 smtClean="0"/>
              <a:t>Implement </a:t>
            </a:r>
            <a:r>
              <a:rPr lang="en-US" altLang="en-US" dirty="0"/>
              <a:t>all the previous into two functions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 err="1"/>
              <a:t>def</a:t>
            </a:r>
            <a:r>
              <a:rPr lang="en-US" altLang="en-US" dirty="0"/>
              <a:t> </a:t>
            </a:r>
            <a:r>
              <a:rPr lang="en-US" altLang="en-US" dirty="0" err="1"/>
              <a:t>name_comparator</a:t>
            </a:r>
            <a:r>
              <a:rPr lang="en-US" altLang="en-US" dirty="0"/>
              <a:t>(group_1,group_2):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dirty="0" err="1" smtClean="0"/>
              <a:t>def</a:t>
            </a:r>
            <a:r>
              <a:rPr lang="en-US" altLang="en-US" dirty="0" smtClean="0"/>
              <a:t> </a:t>
            </a:r>
            <a:r>
              <a:rPr lang="en-US" altLang="en-US" dirty="0"/>
              <a:t>calculation(num_1,num_2):</a:t>
            </a:r>
          </a:p>
        </p:txBody>
      </p:sp>
    </p:spTree>
    <p:extLst>
      <p:ext uri="{BB962C8B-B14F-4D97-AF65-F5344CB8AC3E}">
        <p14:creationId xmlns:p14="http://schemas.microsoft.com/office/powerpoint/2010/main" val="281529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3050"/>
            <a:ext cx="10972800" cy="1144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9116" rIns="0" bIns="0" anchor="ctr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Putting Code into a .py File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972516"/>
            <a:ext cx="11185525" cy="397668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Add the following the first line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#!/</a:t>
            </a:r>
            <a:r>
              <a:rPr lang="en-US" altLang="en-US" dirty="0" err="1"/>
              <a:t>usr</a:t>
            </a:r>
            <a:r>
              <a:rPr lang="en-US" altLang="en-US" dirty="0"/>
              <a:t>/bin/</a:t>
            </a:r>
            <a:r>
              <a:rPr lang="en-US" altLang="en-US" dirty="0" err="1"/>
              <a:t>env</a:t>
            </a:r>
            <a:r>
              <a:rPr lang="en-US" altLang="en-US" dirty="0"/>
              <a:t> python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For main function</a:t>
            </a:r>
          </a:p>
          <a:p>
            <a:pPr marL="431800" indent="-323850"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err="1"/>
              <a:t>if__name</a:t>
            </a:r>
            <a:r>
              <a:rPr lang="en-US" altLang="en-US" dirty="0"/>
              <a:t>__== "__main__”</a:t>
            </a:r>
          </a:p>
        </p:txBody>
      </p:sp>
    </p:spTree>
    <p:extLst>
      <p:ext uri="{BB962C8B-B14F-4D97-AF65-F5344CB8AC3E}">
        <p14:creationId xmlns:p14="http://schemas.microsoft.com/office/powerpoint/2010/main" val="3109552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&amp;</a:t>
            </a:r>
            <a:r>
              <a:rPr lang="en-US" dirty="0" smtClean="0"/>
              <a:t> ROS</a:t>
            </a:r>
            <a:endParaRPr lang="en-MY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Session 3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4641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273050"/>
            <a:ext cx="10972800" cy="1144588"/>
          </a:xfrm>
          <a:ln/>
        </p:spPr>
        <p:txBody>
          <a:bodyPr tIns="39116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Connect turtlebot3 via WIFI with remote PC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1463675"/>
            <a:ext cx="9836150" cy="45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07917" y="5813524"/>
            <a:ext cx="2533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400" dirty="0" smtClean="0">
                <a:solidFill>
                  <a:srgbClr val="545454"/>
                </a:solidFill>
                <a:latin typeface="arial" panose="020B0604020202020204" pitchFamily="34" charset="0"/>
              </a:rPr>
              <a:t>* Uniform </a:t>
            </a:r>
            <a:r>
              <a:rPr lang="en-MY" sz="1400" dirty="0">
                <a:solidFill>
                  <a:srgbClr val="545454"/>
                </a:solidFill>
                <a:latin typeface="arial" panose="020B0604020202020204" pitchFamily="34" charset="0"/>
              </a:rPr>
              <a:t>Resource Identifier 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527327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273050"/>
            <a:ext cx="10972800" cy="1144588"/>
          </a:xfrm>
          <a:ln/>
        </p:spPr>
        <p:txBody>
          <a:bodyPr tIns="39116">
            <a:normAutofit/>
          </a:bodyPr>
          <a:lstStyle/>
          <a:p>
            <a:pPr marL="431800" indent="-3238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smtClean="0"/>
              <a:t>&gt;&gt; </a:t>
            </a:r>
            <a:r>
              <a:rPr lang="en-US" altLang="en-US" dirty="0" err="1" smtClean="0"/>
              <a:t>ifconfig</a:t>
            </a:r>
            <a:endParaRPr lang="en-US" altLang="en-US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2092325"/>
            <a:ext cx="691515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2925763" y="5029200"/>
            <a:ext cx="1189037" cy="182563"/>
          </a:xfrm>
          <a:prstGeom prst="rect">
            <a:avLst/>
          </a:prstGeom>
          <a:noFill/>
          <a:ln w="381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95500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273050"/>
            <a:ext cx="10972800" cy="1144588"/>
          </a:xfrm>
          <a:ln/>
        </p:spPr>
        <p:txBody>
          <a:bodyPr tIns="39116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Export TURTLEBOT3_MODEL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909763"/>
            <a:ext cx="10972800" cy="397668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smtClean="0"/>
              <a:t>In the terminal: </a:t>
            </a:r>
          </a:p>
          <a:p>
            <a:pPr marL="831850" lvl="1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err="1" smtClean="0"/>
              <a:t>gedit</a:t>
            </a:r>
            <a:r>
              <a:rPr lang="en-US" altLang="en-US" dirty="0" smtClean="0"/>
              <a:t> </a:t>
            </a:r>
            <a:r>
              <a:rPr lang="en-US" altLang="en-US" dirty="0"/>
              <a:t>~/.</a:t>
            </a:r>
            <a:r>
              <a:rPr lang="en-US" altLang="en-US" dirty="0" err="1" smtClean="0"/>
              <a:t>bashrc</a:t>
            </a:r>
            <a:r>
              <a:rPr lang="en-US" altLang="en-US" dirty="0" smtClean="0"/>
              <a:t> </a:t>
            </a:r>
            <a:endParaRPr lang="en-US" altLang="en-US" dirty="0"/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smtClean="0"/>
              <a:t>Inside the opened text file, write the following:</a:t>
            </a:r>
          </a:p>
          <a:p>
            <a:pPr marL="831850" lvl="1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b="1" dirty="0" smtClean="0">
                <a:solidFill>
                  <a:srgbClr val="FF0000"/>
                </a:solidFill>
              </a:rPr>
              <a:t>export </a:t>
            </a:r>
            <a:r>
              <a:rPr lang="en-US" altLang="en-US" b="1" dirty="0">
                <a:solidFill>
                  <a:srgbClr val="FF0000"/>
                </a:solidFill>
              </a:rPr>
              <a:t>TURTLEBOT3_MODEL=burger</a:t>
            </a:r>
          </a:p>
          <a:p>
            <a:pPr marL="831850" lvl="1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export TURTLEBOT3_MODEL=waffle</a:t>
            </a:r>
          </a:p>
          <a:p>
            <a:pPr marL="831850" lvl="1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export TURTLEBOT3_MODEL=</a:t>
            </a:r>
            <a:r>
              <a:rPr lang="en-US" altLang="en-US" dirty="0" err="1"/>
              <a:t>waffle_pi</a:t>
            </a:r>
            <a:endParaRPr lang="en-US" altLang="en-US" dirty="0"/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6533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874520" y="2500892"/>
            <a:ext cx="3657600" cy="3657600"/>
          </a:xfrm>
          <a:prstGeom prst="ellipse">
            <a:avLst/>
          </a:prstGeom>
          <a:noFill/>
          <a:ln w="152400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14" descr="File:SPLphot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347" y="3352395"/>
            <a:ext cx="1465946" cy="19545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File:Photo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4648200" y="2694785"/>
            <a:ext cx="1097280" cy="10972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1" descr="C:\Users\Jeffrey\Documents\Tencent Files\2219413973\FileRecv\QQ图片201507142135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22157" r="29041" b="41133"/>
          <a:stretch/>
        </p:blipFill>
        <p:spPr bwMode="auto">
          <a:xfrm>
            <a:off x="1493520" y="3990185"/>
            <a:ext cx="1097280" cy="10972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G_69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1" t="2738" r="17402" b="63661"/>
          <a:stretch/>
        </p:blipFill>
        <p:spPr bwMode="auto">
          <a:xfrm>
            <a:off x="4084320" y="5316065"/>
            <a:ext cx="1097280" cy="10972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Picture 7" descr="File:Photo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9" t="16088" r="28751" b="48856"/>
          <a:stretch/>
        </p:blipFill>
        <p:spPr bwMode="auto">
          <a:xfrm>
            <a:off x="1828800" y="2618585"/>
            <a:ext cx="1097280" cy="10972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558639" y="132891"/>
            <a:ext cx="538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2400" b="1" dirty="0"/>
              <a:t>ducational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</a:t>
            </a:r>
            <a:r>
              <a:rPr kumimoji="1" lang="en-US" altLang="ja-JP" sz="2400" b="1" dirty="0"/>
              <a:t>pen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R</a:t>
            </a:r>
            <a:r>
              <a:rPr kumimoji="1" lang="en-US" altLang="ja-JP" sz="2400" b="1" dirty="0"/>
              <a:t>obot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P</a:t>
            </a:r>
            <a:r>
              <a:rPr kumimoji="1" lang="en-US" altLang="ja-JP" sz="2400" b="1" dirty="0"/>
              <a:t>latform for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AI</a:t>
            </a:r>
            <a:r>
              <a:rPr kumimoji="1" lang="en-US" altLang="ja-JP" sz="2400" b="1" dirty="0"/>
              <a:t> S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ervice</a:t>
            </a:r>
            <a:r>
              <a:rPr kumimoji="1" lang="en-US" altLang="ja-JP" sz="2400" b="1" dirty="0"/>
              <a:t> R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obot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0069" y="279085"/>
            <a:ext cx="229324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300" b="1" dirty="0"/>
              <a:t>RoboCup</a:t>
            </a:r>
            <a:r>
              <a:rPr kumimoji="1" lang="en-US" altLang="ja-JP" sz="2300" b="1" dirty="0">
                <a:solidFill>
                  <a:srgbClr val="FF0000"/>
                </a:solidFill>
              </a:rPr>
              <a:t>@</a:t>
            </a:r>
            <a:r>
              <a:rPr kumimoji="1" lang="en-US" altLang="ja-JP" sz="2300" b="1" dirty="0"/>
              <a:t>Home</a:t>
            </a:r>
            <a:endParaRPr lang="en-US" altLang="ja-JP" sz="2300" b="1" dirty="0"/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E D U C A T I O N</a:t>
            </a:r>
          </a:p>
          <a:p>
            <a:pPr algn="ctr"/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8639" y="1020633"/>
            <a:ext cx="26417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/>
              <a:t>MOTIVATION</a:t>
            </a:r>
            <a:endParaRPr lang="en-US" altLang="ja-JP" sz="1400" dirty="0"/>
          </a:p>
          <a:p>
            <a:r>
              <a:rPr lang="en-US" altLang="ja-JP" sz="1400" i="1" dirty="0"/>
              <a:t>The development curve of service robot has a very steep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High cost, manpower and development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Multidisciplinary research themes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For education</a:t>
            </a:r>
          </a:p>
        </p:txBody>
      </p:sp>
      <p:pic>
        <p:nvPicPr>
          <p:cNvPr id="1035" name="Picture 11" descr="C:\Users\Jeffrey\Pictures\Picture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857" y="233599"/>
            <a:ext cx="1854027" cy="1042416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Jeffrey\Pictures\Picture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88622"/>
            <a:ext cx="1858938" cy="1045178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Jeffrey\Pictures\Picture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65" y="1461126"/>
            <a:ext cx="1853211" cy="1042387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C:\Users\Jeffrey\Downloads\IMG_694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9977" y="719647"/>
            <a:ext cx="1900492" cy="1425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305824" y="4924199"/>
            <a:ext cx="28945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/>
              <a:t>APPROACH</a:t>
            </a:r>
          </a:p>
          <a:p>
            <a:r>
              <a:rPr lang="en-US" altLang="ja-JP" sz="1400" i="1" dirty="0"/>
              <a:t>Open source platform for service robot: startup base, cost effective and community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Basic robot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Modular add-ons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85218" y="4252582"/>
            <a:ext cx="23895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i="1" dirty="0" smtClean="0"/>
              <a:t>User </a:t>
            </a:r>
            <a:r>
              <a:rPr lang="en-US" altLang="ja-JP" sz="1400" i="1" dirty="0"/>
              <a:t>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Digital I/O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Android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Iconic facial </a:t>
            </a:r>
            <a:r>
              <a:rPr lang="en-US" altLang="ja-JP" sz="1400" dirty="0" smtClean="0">
                <a:solidFill>
                  <a:schemeClr val="bg2">
                    <a:lumMod val="50000"/>
                  </a:schemeClr>
                </a:solidFill>
              </a:rPr>
              <a:t>expression</a:t>
            </a:r>
          </a:p>
          <a:p>
            <a:r>
              <a:rPr lang="en-US" altLang="ja-JP" sz="1400" i="1" dirty="0" smtClean="0"/>
              <a:t>Software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bg2">
                    <a:lumMod val="50000"/>
                  </a:schemeClr>
                </a:solidFill>
              </a:rPr>
              <a:t>Navigation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bg2">
                    <a:lumMod val="50000"/>
                  </a:schemeClr>
                </a:solidFill>
              </a:rPr>
              <a:t>Manipulation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bg2">
                    <a:lumMod val="50000"/>
                  </a:schemeClr>
                </a:solidFill>
              </a:rPr>
              <a:t>Voice Interaction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bg2">
                    <a:lumMod val="50000"/>
                  </a:schemeClr>
                </a:solidFill>
              </a:rPr>
              <a:t>People/object recognition</a:t>
            </a:r>
            <a:endParaRPr lang="en-US" altLang="ja-JP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541332" y="1534835"/>
            <a:ext cx="322932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i="1" dirty="0"/>
              <a:t>Educational platform for </a:t>
            </a:r>
            <a:r>
              <a:rPr lang="en-US" altLang="ja-JP" sz="1400" i="1" dirty="0" err="1"/>
              <a:t>RoboCup@Home</a:t>
            </a:r>
            <a:r>
              <a:rPr lang="en-US" altLang="ja-JP" sz="1400" i="1" dirty="0"/>
              <a:t> 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Standard startup platform for new participation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Open source to share participants development for overall improvement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Evolving through the competition cycle</a:t>
            </a:r>
          </a:p>
        </p:txBody>
      </p:sp>
      <p:pic>
        <p:nvPicPr>
          <p:cNvPr id="26" name="Picture 25" descr="IMG_6958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11941" b="40382"/>
          <a:stretch/>
        </p:blipFill>
        <p:spPr bwMode="auto">
          <a:xfrm>
            <a:off x="4922520" y="4020665"/>
            <a:ext cx="1097280" cy="10972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Jeffrey\Desktop\NKU RoboCup\QQ图片2015102022080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3200400" y="2039465"/>
            <a:ext cx="1097280" cy="10972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9074733" y="4262715"/>
            <a:ext cx="1981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i="1" dirty="0" smtClean="0"/>
              <a:t>Mobile </a:t>
            </a:r>
            <a:r>
              <a:rPr lang="en-US" altLang="ja-JP" sz="1400" i="1" dirty="0"/>
              <a:t>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TurtleBot2 (Kobuki)</a:t>
            </a:r>
          </a:p>
          <a:p>
            <a:r>
              <a:rPr lang="en-US" altLang="ja-JP" sz="1400" i="1" dirty="0"/>
              <a:t>Perception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Kinect for Xbox 360</a:t>
            </a:r>
          </a:p>
          <a:p>
            <a:r>
              <a:rPr lang="en-US" altLang="ja-JP" sz="1400" i="1" dirty="0"/>
              <a:t>Robot 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TurtleBot 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2">
                    <a:lumMod val="50000"/>
                  </a:schemeClr>
                </a:solidFill>
              </a:rPr>
              <a:t>Elevated </a:t>
            </a:r>
            <a:r>
              <a:rPr lang="en-US" altLang="ja-JP" sz="1400" dirty="0" smtClean="0">
                <a:solidFill>
                  <a:schemeClr val="bg2">
                    <a:lumMod val="50000"/>
                  </a:schemeClr>
                </a:solidFill>
              </a:rPr>
              <a:t>Platform</a:t>
            </a:r>
            <a:endParaRPr lang="en-US" altLang="ja-JP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817432" y="3963935"/>
            <a:ext cx="1676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b="1" dirty="0" smtClean="0"/>
              <a:t>SPECIFICATION</a:t>
            </a:r>
            <a:endParaRPr lang="en-US" altLang="ja-JP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19128" y="1090238"/>
            <a:ext cx="1109921" cy="3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1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273050"/>
            <a:ext cx="10972800" cy="1144588"/>
          </a:xfrm>
          <a:ln/>
        </p:spPr>
        <p:txBody>
          <a:bodyPr tIns="39116"/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rostopic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417638"/>
            <a:ext cx="10972800" cy="397668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/>
              <a:t>  </a:t>
            </a:r>
            <a:r>
              <a:rPr lang="en-US" altLang="en-US" dirty="0" err="1"/>
              <a:t>roslaunch</a:t>
            </a:r>
            <a:r>
              <a:rPr lang="en-US" altLang="en-US" dirty="0"/>
              <a:t> turtlebot3_gazebo turtlebot3_world.launch 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31" y="1819275"/>
            <a:ext cx="8389937" cy="471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480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1838" y="4937125"/>
            <a:ext cx="10972800" cy="3976688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/>
              <a:t>End of the file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292100"/>
            <a:ext cx="10891838" cy="455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914400" y="4479925"/>
            <a:ext cx="3657600" cy="365125"/>
          </a:xfrm>
          <a:prstGeom prst="rect">
            <a:avLst/>
          </a:prstGeom>
          <a:noFill/>
          <a:ln w="3816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48004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273050"/>
            <a:ext cx="10972800" cy="1144588"/>
          </a:xfrm>
          <a:ln/>
        </p:spPr>
        <p:txBody>
          <a:bodyPr tIns="39116">
            <a:normAutofit/>
          </a:bodyPr>
          <a:lstStyle/>
          <a:p>
            <a:r>
              <a:rPr lang="en-US" altLang="en-US" dirty="0" err="1"/>
              <a:t>rostopic</a:t>
            </a:r>
            <a:r>
              <a:rPr lang="en-US" altLang="en-US" dirty="0"/>
              <a:t> </a:t>
            </a:r>
            <a:r>
              <a:rPr lang="en-US" altLang="en-US" dirty="0" smtClean="0"/>
              <a:t>list</a:t>
            </a:r>
            <a:endParaRPr lang="en-MY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417638"/>
            <a:ext cx="5578475" cy="486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262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273050"/>
            <a:ext cx="10972800" cy="1144588"/>
          </a:xfrm>
          <a:ln/>
        </p:spPr>
        <p:txBody>
          <a:bodyPr tIns="39116"/>
          <a:lstStyle/>
          <a:p>
            <a:r>
              <a:rPr lang="en-MY" dirty="0" err="1" smtClean="0"/>
              <a:t>rviz</a:t>
            </a:r>
            <a:endParaRPr lang="en-MY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417638"/>
            <a:ext cx="10972800" cy="3976687"/>
          </a:xfrm>
          <a:ln/>
        </p:spPr>
        <p:txBody>
          <a:bodyPr/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dirty="0" err="1"/>
              <a:t>roslaunch</a:t>
            </a:r>
            <a:r>
              <a:rPr lang="en-US" altLang="en-US" dirty="0"/>
              <a:t> turtlebot3_gazebo turtlebot3_gazebo_rviz.launch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268" y="1792942"/>
            <a:ext cx="7755038" cy="436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235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9688"/>
            <a:ext cx="10687050" cy="672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6858000" y="1814980"/>
            <a:ext cx="4061012" cy="1144588"/>
          </a:xfrm>
          <a:prstGeom prst="rect">
            <a:avLst/>
          </a:prstGeom>
          <a:ln/>
        </p:spPr>
        <p:txBody>
          <a:bodyPr vert="horz" lIns="91440" tIns="39116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altLang="en-US" b="1" dirty="0" smtClean="0"/>
              <a:t>PYTHON IN ROS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777799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End of DAY 1</a:t>
            </a:r>
            <a:endParaRPr lang="en-MY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See you tomorrow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958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2898" y="717175"/>
            <a:ext cx="2024640" cy="17669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6360437" y="4908176"/>
            <a:ext cx="361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www.</a:t>
            </a:r>
            <a:r>
              <a:rPr lang="en-US" altLang="ja-JP" sz="2000" dirty="0">
                <a:solidFill>
                  <a:srgbClr val="FF0000"/>
                </a:solidFill>
              </a:rPr>
              <a:t>r</a:t>
            </a:r>
            <a:r>
              <a:rPr kumimoji="1" lang="en-US" altLang="ja-JP" sz="2000" dirty="0">
                <a:solidFill>
                  <a:srgbClr val="FF0000"/>
                </a:solidFill>
              </a:rPr>
              <a:t>obocupathomeedu</a:t>
            </a:r>
            <a:r>
              <a:rPr kumimoji="1" lang="en-US" altLang="ja-JP" sz="2000" dirty="0"/>
              <a:t>.org</a:t>
            </a:r>
            <a:endParaRPr kumimoji="1" lang="ja-JP" altLang="en-US" sz="2000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8"/>
          <a:stretch/>
        </p:blipFill>
        <p:spPr bwMode="auto">
          <a:xfrm>
            <a:off x="8200300" y="2294385"/>
            <a:ext cx="2233933" cy="201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5634317" y="5365377"/>
            <a:ext cx="5016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/>
              <a:t>Zool </a:t>
            </a:r>
            <a:r>
              <a:rPr lang="en-US" altLang="ja-JP" sz="1200" dirty="0" err="1"/>
              <a:t>Hilmi</a:t>
            </a:r>
            <a:r>
              <a:rPr lang="en-US" altLang="ja-JP" sz="1200" dirty="0"/>
              <a:t> Ismail | </a:t>
            </a:r>
            <a:r>
              <a:rPr lang="en-US" altLang="ja-JP" sz="1200" dirty="0" err="1"/>
              <a:t>Universiti</a:t>
            </a:r>
            <a:r>
              <a:rPr lang="en-US" altLang="ja-JP" sz="1200" dirty="0"/>
              <a:t> </a:t>
            </a:r>
            <a:r>
              <a:rPr lang="en-US" altLang="ja-JP" sz="1200" dirty="0" err="1"/>
              <a:t>Teknologi</a:t>
            </a:r>
            <a:r>
              <a:rPr lang="en-US" altLang="ja-JP" sz="1200" dirty="0"/>
              <a:t> Malaysia | zool@utm.my</a:t>
            </a:r>
          </a:p>
          <a:p>
            <a:pPr algn="ctr"/>
            <a:r>
              <a:rPr lang="en-US" sz="1200" dirty="0" err="1" smtClean="0"/>
              <a:t>RoboCup@Home</a:t>
            </a:r>
            <a:r>
              <a:rPr lang="en-US" sz="1200" dirty="0" smtClean="0"/>
              <a:t> </a:t>
            </a:r>
            <a:r>
              <a:rPr lang="en-US" sz="1200" dirty="0"/>
              <a:t>Education Organizing Committee</a:t>
            </a:r>
            <a:endParaRPr lang="en-US" altLang="ja-JP" sz="1200" dirty="0"/>
          </a:p>
        </p:txBody>
      </p:sp>
      <p:sp>
        <p:nvSpPr>
          <p:cNvPr id="36" name="Rectangle 35"/>
          <p:cNvSpPr/>
          <p:nvPr/>
        </p:nvSpPr>
        <p:spPr>
          <a:xfrm>
            <a:off x="44822" y="1568160"/>
            <a:ext cx="401618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chemeClr val="bg1">
                    <a:lumMod val="95000"/>
                  </a:schemeClr>
                </a:solidFill>
              </a:rPr>
              <a:t>PREVIOUS AND CURRENT COMPETITIONS </a:t>
            </a:r>
            <a:endParaRPr lang="en-US" altLang="ja-JP" sz="16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ja-JP" sz="1600" i="1" dirty="0" smtClean="0">
                <a:solidFill>
                  <a:schemeClr val="bg1">
                    <a:lumMod val="95000"/>
                  </a:schemeClr>
                </a:solidFill>
              </a:rPr>
              <a:t>INNOKAI UTM students involving in various </a:t>
            </a:r>
            <a:r>
              <a:rPr lang="en-US" altLang="ja-JP" sz="1600" i="1" dirty="0" err="1" smtClean="0">
                <a:solidFill>
                  <a:schemeClr val="bg1">
                    <a:lumMod val="95000"/>
                  </a:schemeClr>
                </a:solidFill>
              </a:rPr>
              <a:t>robocup@home</a:t>
            </a:r>
            <a:r>
              <a:rPr lang="en-US" altLang="ja-JP" sz="1600" i="1" dirty="0" smtClean="0">
                <a:solidFill>
                  <a:schemeClr val="bg1">
                    <a:lumMod val="95000"/>
                  </a:schemeClr>
                </a:solidFill>
              </a:rPr>
              <a:t> challenges:</a:t>
            </a:r>
          </a:p>
          <a:p>
            <a:pPr algn="ctr"/>
            <a:endParaRPr lang="en-US" altLang="ja-JP" sz="1600" i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>
                    <a:lumMod val="95000"/>
                  </a:schemeClr>
                </a:solidFill>
              </a:rPr>
              <a:t>2015.11.28 Intelligent Home Robotics </a:t>
            </a: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2015, Tokyo</a:t>
            </a:r>
            <a:endParaRPr lang="en-US" altLang="ja-JP" sz="14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2016.03.24 </a:t>
            </a:r>
            <a:r>
              <a:rPr lang="en-US" altLang="ja-JP" sz="1400" dirty="0">
                <a:solidFill>
                  <a:schemeClr val="bg1">
                    <a:lumMod val="95000"/>
                  </a:schemeClr>
                </a:solidFill>
              </a:rPr>
              <a:t>RoboCup Japan Open 2016 Aichi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2016.06.28 </a:t>
            </a:r>
            <a:r>
              <a:rPr lang="da-DK" altLang="ja-JP" sz="1400" dirty="0" smtClean="0">
                <a:solidFill>
                  <a:schemeClr val="bg1">
                    <a:lumMod val="95000"/>
                  </a:schemeClr>
                </a:solidFill>
              </a:rPr>
              <a:t>RoboCup </a:t>
            </a:r>
            <a:r>
              <a:rPr lang="da-DK" altLang="ja-JP" sz="1400" dirty="0">
                <a:solidFill>
                  <a:schemeClr val="bg1">
                    <a:lumMod val="95000"/>
                  </a:schemeClr>
                </a:solidFill>
              </a:rPr>
              <a:t>2016 Leipzig</a:t>
            </a:r>
            <a:endParaRPr lang="en-US" altLang="ja-JP" sz="14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>
                    <a:lumMod val="95000"/>
                  </a:schemeClr>
                </a:solidFill>
              </a:rPr>
              <a:t>2017.04.02 </a:t>
            </a:r>
            <a:r>
              <a:rPr lang="en-US" altLang="ja-JP" sz="1400" dirty="0" err="1">
                <a:solidFill>
                  <a:schemeClr val="bg1">
                    <a:lumMod val="95000"/>
                  </a:schemeClr>
                </a:solidFill>
              </a:rPr>
              <a:t>RoboCup</a:t>
            </a:r>
            <a:r>
              <a:rPr lang="en-US" altLang="ja-JP" sz="1400" dirty="0">
                <a:solidFill>
                  <a:schemeClr val="bg1">
                    <a:lumMod val="95000"/>
                  </a:schemeClr>
                </a:solidFill>
              </a:rPr>
              <a:t> Iran Open 2017, Tehran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>
                    <a:lumMod val="95000"/>
                  </a:schemeClr>
                </a:solidFill>
              </a:rPr>
              <a:t>2017.05.25 </a:t>
            </a:r>
            <a:r>
              <a:rPr lang="en-US" altLang="ja-JP" sz="1400" dirty="0" err="1">
                <a:solidFill>
                  <a:schemeClr val="bg1">
                    <a:lumMod val="95000"/>
                  </a:schemeClr>
                </a:solidFill>
              </a:rPr>
              <a:t>RoboCup</a:t>
            </a:r>
            <a:r>
              <a:rPr lang="en-US" altLang="ja-JP" sz="1400" dirty="0">
                <a:solidFill>
                  <a:schemeClr val="bg1">
                    <a:lumMod val="95000"/>
                  </a:schemeClr>
                </a:solidFill>
              </a:rPr>
              <a:t> Japan Open 2017, Nagoya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>
                    <a:lumMod val="95000"/>
                  </a:schemeClr>
                </a:solidFill>
              </a:rPr>
              <a:t>2018.06.16 </a:t>
            </a:r>
            <a:r>
              <a:rPr lang="en-US" altLang="ja-JP" sz="1400" dirty="0" err="1">
                <a:solidFill>
                  <a:schemeClr val="bg1">
                    <a:lumMod val="95000"/>
                  </a:schemeClr>
                </a:solidFill>
              </a:rPr>
              <a:t>RoboCup</a:t>
            </a:r>
            <a:r>
              <a:rPr lang="en-US" altLang="ja-JP" sz="1400" dirty="0">
                <a:solidFill>
                  <a:schemeClr val="bg1">
                    <a:lumMod val="95000"/>
                  </a:schemeClr>
                </a:solidFill>
              </a:rPr>
              <a:t> 2019, </a:t>
            </a: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Montreal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2018.11.07 </a:t>
            </a:r>
            <a:r>
              <a:rPr lang="en-US" altLang="ja-JP" sz="1400" dirty="0" err="1" smtClean="0">
                <a:solidFill>
                  <a:schemeClr val="bg1">
                    <a:lumMod val="95000"/>
                  </a:schemeClr>
                </a:solidFill>
              </a:rPr>
              <a:t>Robocup</a:t>
            </a: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 Iran Open</a:t>
            </a:r>
            <a:r>
              <a:rPr lang="en-US" altLang="ja-JP" sz="1400" dirty="0">
                <a:solidFill>
                  <a:schemeClr val="bg1">
                    <a:lumMod val="95000"/>
                  </a:schemeClr>
                </a:solidFill>
              </a:rPr>
              <a:t> 2019</a:t>
            </a: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, Kish Island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2019.05.02 </a:t>
            </a:r>
            <a:r>
              <a:rPr lang="en-US" altLang="ja-JP" sz="1400" dirty="0" err="1" smtClean="0">
                <a:solidFill>
                  <a:schemeClr val="bg1">
                    <a:lumMod val="95000"/>
                  </a:schemeClr>
                </a:solidFill>
              </a:rPr>
              <a:t>Robocup</a:t>
            </a: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 Asia Pacific 2019, Tianjin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bg1">
                    <a:lumMod val="95000"/>
                  </a:schemeClr>
                </a:solidFill>
              </a:rPr>
              <a:t>….</a:t>
            </a:r>
            <a:endParaRPr lang="en-US" altLang="ja-JP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967249" y="4123844"/>
            <a:ext cx="4620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/>
              <a:t>OPEN SOURCE</a:t>
            </a:r>
          </a:p>
          <a:p>
            <a:r>
              <a:rPr lang="en-US" altLang="ja-JP" sz="1200" i="1" dirty="0"/>
              <a:t>Building up a community-driven development effort for service robot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altLang="ja-JP" sz="1200" dirty="0">
                <a:solidFill>
                  <a:schemeClr val="bg2">
                    <a:lumMod val="50000"/>
                  </a:schemeClr>
                </a:solidFill>
              </a:rPr>
              <a:t>Support wiki: </a:t>
            </a:r>
            <a:r>
              <a:rPr lang="fr-FR" altLang="ja-JP" sz="1200" b="1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fr-FR" altLang="ja-JP" sz="1200" b="1" dirty="0" smtClean="0">
                <a:solidFill>
                  <a:schemeClr val="bg2">
                    <a:lumMod val="50000"/>
                  </a:schemeClr>
                </a:solidFill>
              </a:rPr>
              <a:t>openbotics.org/</a:t>
            </a:r>
            <a:r>
              <a:rPr lang="fr-FR" altLang="ja-JP" sz="1200" b="1" dirty="0">
                <a:solidFill>
                  <a:schemeClr val="bg2">
                    <a:lumMod val="50000"/>
                  </a:schemeClr>
                </a:solidFill>
              </a:rPr>
              <a:t>innokai</a:t>
            </a:r>
            <a:r>
              <a:rPr lang="fr-FR" altLang="ja-JP" sz="1200" b="1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endParaRPr lang="fr-FR" altLang="ja-JP" sz="1200" b="1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altLang="ja-JP" sz="1200" dirty="0">
                <a:solidFill>
                  <a:schemeClr val="bg2">
                    <a:lumMod val="50000"/>
                  </a:schemeClr>
                </a:solidFill>
              </a:rPr>
              <a:t>Source codes: </a:t>
            </a:r>
            <a:r>
              <a:rPr lang="fr-FR" altLang="ja-JP" sz="1200" b="1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fr-FR" altLang="ja-JP" sz="1200" b="1" dirty="0" smtClean="0">
                <a:solidFill>
                  <a:schemeClr val="bg2">
                    <a:lumMod val="50000"/>
                  </a:schemeClr>
                </a:solidFill>
              </a:rPr>
              <a:t>github.com/innokai/</a:t>
            </a:r>
            <a:endParaRPr lang="fr-FR" altLang="ja-JP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517" y="2545977"/>
            <a:ext cx="2077360" cy="157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scontent.xx.fbcdn.net/hphotos-xpt1/v/t1.0-9/12799054_10153561663997339_386703509104649808_n.jpg?oh=e7566ce0ca32fc4020a337546c6fef3b&amp;oe=578C38A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00300" y="751900"/>
            <a:ext cx="2256803" cy="147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File:Photo1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9009" r="-6401" b="25083"/>
          <a:stretch/>
        </p:blipFill>
        <p:spPr bwMode="auto">
          <a:xfrm>
            <a:off x="1295464" y="372355"/>
            <a:ext cx="1514902" cy="1228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60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tp://www.thairobotics.com/wp-content/uploads/2012/06/robocup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17" y="6217532"/>
            <a:ext cx="980835" cy="56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Jeffrey\Downloads\lattel logo v1.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013" y="6241406"/>
            <a:ext cx="765969" cy="38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://2012.igem.org/wiki/images/3/3f/MathWork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59" y="5841612"/>
            <a:ext cx="1399105" cy="27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331516" y="5710026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Supported by</a:t>
            </a:r>
            <a:endParaRPr kumimoji="1" lang="ja-JP" altLang="en-US" sz="1400" dirty="0"/>
          </a:p>
        </p:txBody>
      </p:sp>
      <p:pic>
        <p:nvPicPr>
          <p:cNvPr id="23" name="Picture 2" descr="http://www.huntlogo.com/wp-content/uploads/2011/09/university-of-tokyo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117" y="4161870"/>
            <a:ext cx="1287003" cy="3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www.hdlogo.com/sites/default/files/public/styles/large/public/logo_image/2012/10/nankai-university.png?itok=eFOrCHe-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65" y="5150527"/>
            <a:ext cx="1218642" cy="4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tse3.mm.bing.net/th?id=JN.6%2fN6xiy5UrlIrFf1B53bcA&amp;pid=15.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11" y="5166894"/>
            <a:ext cx="1257303" cy="4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芝浦工業大学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64" y="4628777"/>
            <a:ext cx="1513552" cy="39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常翔学園　大阪工業大学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14" y="4169581"/>
            <a:ext cx="1418402" cy="31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www.ritsumei.ac.jp/ir/eng/global/common/img/ritsumeikan_logo_bottom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516" y="4590058"/>
            <a:ext cx="941038" cy="4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玉川大学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75" y="4106698"/>
            <a:ext cx="1066684" cy="40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K.I.T. 金沢工業大学(Kanazawa Institute of Technology)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0"/>
          <a:stretch/>
        </p:blipFill>
        <p:spPr bwMode="auto">
          <a:xfrm>
            <a:off x="6892181" y="4649733"/>
            <a:ext cx="1411556" cy="36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4400100" y="295199"/>
            <a:ext cx="40813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WORKSHOP</a:t>
            </a:r>
          </a:p>
          <a:p>
            <a:r>
              <a:rPr lang="en-US" altLang="ja-JP" sz="1600" i="1" dirty="0" err="1"/>
              <a:t>Innokai</a:t>
            </a:r>
            <a:r>
              <a:rPr lang="en-US" altLang="ja-JP" sz="1600" i="1" dirty="0"/>
              <a:t> workshop for RoboCup@Home 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</a:rPr>
              <a:t>2017.02.25 Introduction to ROS and TurtleBot2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</a:rPr>
              <a:t>2017.09.04 RoboCup@Home Challenge with TurtleBot2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</a:rPr>
              <a:t>2018.05.28 “Grab a bottle” with TurtleBot2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</a:rPr>
              <a:t>2018.05.16 “Follow me” with </a:t>
            </a:r>
            <a:r>
              <a:rPr lang="en-US" altLang="ja-JP" sz="1600" dirty="0" smtClean="0">
                <a:solidFill>
                  <a:schemeClr val="bg2">
                    <a:lumMod val="50000"/>
                  </a:schemeClr>
                </a:solidFill>
              </a:rPr>
              <a:t>TurtleBot2</a:t>
            </a:r>
            <a:endParaRPr lang="en-US" altLang="ja-JP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07716" y="3765178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Participated by</a:t>
            </a:r>
            <a:endParaRPr kumimoji="1" lang="ja-JP" altLang="en-US" sz="1400" dirty="0"/>
          </a:p>
        </p:txBody>
      </p:sp>
      <p:pic>
        <p:nvPicPr>
          <p:cNvPr id="2051" name="Picture 3" descr="C:\Users\Jeffrey\Desktop\RoboCup@Home SPL\20140928lessons\R1134384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16195"/>
          <a:stretch/>
        </p:blipFill>
        <p:spPr bwMode="auto">
          <a:xfrm>
            <a:off x="5161408" y="2587054"/>
            <a:ext cx="1908479" cy="1073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43" y="6145464"/>
            <a:ext cx="632875" cy="63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176" y="5719899"/>
            <a:ext cx="1747815" cy="45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96" y="284341"/>
            <a:ext cx="2502834" cy="3539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Social </a:t>
            </a:r>
            <a:r>
              <a:rPr kumimoji="1" lang="en-US" altLang="ja-JP" dirty="0" smtClean="0">
                <a:solidFill>
                  <a:srgbClr val="FFFF00"/>
                </a:solidFill>
              </a:rPr>
              <a:t>Outreach</a:t>
            </a:r>
            <a:endParaRPr lang="en-MY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9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dirty="0" smtClean="0"/>
              <a:t>LET'S START CODING… SESSION 1</a:t>
            </a:r>
            <a:endParaRPr lang="en-MY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9" b="19459"/>
          <a:stretch>
            <a:fillRect/>
          </a:stretch>
        </p:blipFill>
        <p:spPr>
          <a:xfrm>
            <a:off x="15" y="-35859"/>
            <a:ext cx="12191985" cy="4915076"/>
          </a:xfrm>
        </p:spPr>
      </p:pic>
    </p:spTree>
    <p:extLst>
      <p:ext uri="{BB962C8B-B14F-4D97-AF65-F5344CB8AC3E}">
        <p14:creationId xmlns:p14="http://schemas.microsoft.com/office/powerpoint/2010/main" val="31367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1371600" y="685800"/>
            <a:ext cx="95996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440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Navigation ROS File System</a:t>
            </a:r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371600" y="2286000"/>
            <a:ext cx="9599613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82588" indent="-382588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 err="1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rospack</a:t>
            </a:r>
            <a:endParaRPr lang="en-US" altLang="en-US" sz="2000" dirty="0">
              <a:solidFill>
                <a:srgbClr val="191B0E"/>
              </a:solidFill>
              <a:latin typeface="Franklin Gothic Book" panose="020B0503020102020204" pitchFamily="34" charset="0"/>
              <a:ea typeface="DejaVu Sans" charset="0"/>
              <a:cs typeface="DejaVu Sans" charset="0"/>
            </a:endParaRP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 err="1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roscd</a:t>
            </a:r>
            <a:endParaRPr lang="en-US" altLang="en-US" sz="2000" dirty="0">
              <a:solidFill>
                <a:srgbClr val="191B0E"/>
              </a:solidFill>
              <a:latin typeface="Franklin Gothic Book" panose="020B0503020102020204" pitchFamily="34" charset="0"/>
              <a:ea typeface="DejaVu Sans" charset="0"/>
              <a:cs typeface="DejaVu Sans" charset="0"/>
            </a:endParaRP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 err="1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rosls</a:t>
            </a:r>
            <a:endParaRPr lang="en-US" altLang="en-US" sz="2000" dirty="0">
              <a:solidFill>
                <a:srgbClr val="191B0E"/>
              </a:solidFill>
              <a:latin typeface="Franklin Gothic Book" panose="020B0503020102020204" pitchFamily="34" charset="0"/>
              <a:ea typeface="DejaVu Sans" charset="0"/>
              <a:cs typeface="DejaVu Sans" charset="0"/>
            </a:endParaRPr>
          </a:p>
          <a:p>
            <a:pPr>
              <a:lnSpc>
                <a:spcPct val="94000"/>
              </a:lnSpc>
              <a:buClr>
                <a:srgbClr val="191B0E"/>
              </a:buClr>
              <a:buFont typeface="Franklin Gothic Book" panose="020B0503020102020204" pitchFamily="34" charset="0"/>
              <a:buChar char="■"/>
            </a:pPr>
            <a:r>
              <a:rPr lang="en-US" altLang="en-US" sz="2000" dirty="0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How to autocomplete for package name, </a:t>
            </a:r>
            <a:r>
              <a:rPr lang="en-US" altLang="en-US" sz="2000" dirty="0" err="1">
                <a:solidFill>
                  <a:srgbClr val="191B0E"/>
                </a:solidFill>
                <a:latin typeface="Franklin Gothic Book" panose="020B0503020102020204" pitchFamily="34" charset="0"/>
                <a:ea typeface="DejaVu Sans" charset="0"/>
                <a:cs typeface="DejaVu Sans" charset="0"/>
              </a:rPr>
              <a:t>etc</a:t>
            </a:r>
            <a:endParaRPr lang="en-US" altLang="en-US" sz="2000" dirty="0">
              <a:solidFill>
                <a:srgbClr val="191B0E"/>
              </a:solidFill>
              <a:latin typeface="Franklin Gothic Book" panose="020B0503020102020204" pitchFamily="34" charset="0"/>
              <a:ea typeface="DejaVu Sans" charset="0"/>
              <a:cs typeface="DejaVu Sans" charset="0"/>
            </a:endParaRPr>
          </a:p>
          <a:p>
            <a:pPr>
              <a:lnSpc>
                <a:spcPct val="94000"/>
              </a:lnSpc>
              <a:buClrTx/>
              <a:buSzTx/>
              <a:buFontTx/>
              <a:buNone/>
            </a:pPr>
            <a:endParaRPr lang="en-US" altLang="en-US" dirty="0"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00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402</TotalTime>
  <Words>1523</Words>
  <Application>Microsoft Office PowerPoint</Application>
  <PresentationFormat>Widescreen</PresentationFormat>
  <Paragraphs>369</Paragraphs>
  <Slides>55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ＭＳ Ｐゴシック</vt:lpstr>
      <vt:lpstr>Arial</vt:lpstr>
      <vt:lpstr>Arial</vt:lpstr>
      <vt:lpstr>Calibri</vt:lpstr>
      <vt:lpstr>Calibri Light</vt:lpstr>
      <vt:lpstr>DejaVu Sans</vt:lpstr>
      <vt:lpstr>Franklin Gothic Book</vt:lpstr>
      <vt:lpstr>Noto Sans CJK SC Regular</vt:lpstr>
      <vt:lpstr>StarSymbol</vt:lpstr>
      <vt:lpstr>Times New Roman</vt:lpstr>
      <vt:lpstr>Verdana</vt:lpstr>
      <vt:lpstr>Wingdings</vt:lpstr>
      <vt:lpstr>Retrospect</vt:lpstr>
      <vt:lpstr>Robot Operating System</vt:lpstr>
      <vt:lpstr>OUR SCHEDULE </vt:lpstr>
      <vt:lpstr>OUR SCHEDULE </vt:lpstr>
      <vt:lpstr>OUR SCHEDULE </vt:lpstr>
      <vt:lpstr>PowerPoint Presentation</vt:lpstr>
      <vt:lpstr>PowerPoint Presentation</vt:lpstr>
      <vt:lpstr>Social Outreach</vt:lpstr>
      <vt:lpstr>LET'S START CODING… SESSION 1</vt:lpstr>
      <vt:lpstr>PowerPoint Presentation</vt:lpstr>
      <vt:lpstr>PowerPoint Presentation</vt:lpstr>
      <vt:lpstr>PowerPoint Presentation</vt:lpstr>
      <vt:lpstr>PowerPoint Presentation</vt:lpstr>
      <vt:lpstr>Getting into Linux</vt:lpstr>
      <vt:lpstr>PowerPoint Presentation</vt:lpstr>
      <vt:lpstr>PowerPoint Presentation</vt:lpstr>
      <vt:lpstr>PowerPoint Presentation</vt:lpstr>
      <vt:lpstr>Introduction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Tuples vs Lists</vt:lpstr>
      <vt:lpstr>Special Function to deal with list and tuples</vt:lpstr>
      <vt:lpstr>Dictionaries</vt:lpstr>
      <vt:lpstr>Treating String like list</vt:lpstr>
      <vt:lpstr>Slicing Sequences</vt:lpstr>
      <vt:lpstr>Comparison</vt:lpstr>
      <vt:lpstr>Python if...else Statement</vt:lpstr>
      <vt:lpstr>Looping</vt:lpstr>
      <vt:lpstr>Function</vt:lpstr>
      <vt:lpstr>PowerPoint Presentation</vt:lpstr>
      <vt:lpstr>EXCERCISE </vt:lpstr>
      <vt:lpstr>EXCERCISE</vt:lpstr>
      <vt:lpstr>Putting Code into a .py File</vt:lpstr>
      <vt:lpstr>Python &amp; ROS</vt:lpstr>
      <vt:lpstr>Connect turtlebot3 via WIFI with remote PC</vt:lpstr>
      <vt:lpstr>&gt;&gt; ifconfig</vt:lpstr>
      <vt:lpstr>Export TURTLEBOT3_MODEL</vt:lpstr>
      <vt:lpstr>rostopic</vt:lpstr>
      <vt:lpstr>PowerPoint Presentation</vt:lpstr>
      <vt:lpstr>rostopic list</vt:lpstr>
      <vt:lpstr>rviz</vt:lpstr>
      <vt:lpstr>PowerPoint Presentation</vt:lpstr>
      <vt:lpstr>End of DAY 1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Zool Ismail</dc:creator>
  <cp:lastModifiedBy>Zool Ismail</cp:lastModifiedBy>
  <cp:revision>20</cp:revision>
  <dcterms:created xsi:type="dcterms:W3CDTF">2019-07-12T08:28:34Z</dcterms:created>
  <dcterms:modified xsi:type="dcterms:W3CDTF">2019-07-12T15:13:52Z</dcterms:modified>
</cp:coreProperties>
</file>